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8" autoAdjust="0"/>
    <p:restoredTop sz="95932" autoAdjust="0"/>
  </p:normalViewPr>
  <p:slideViewPr>
    <p:cSldViewPr snapToGrid="0">
      <p:cViewPr varScale="1">
        <p:scale>
          <a:sx n="100" d="100"/>
          <a:sy n="100" d="100"/>
        </p:scale>
        <p:origin x="-1144"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handoutMaster" Target="handoutMasters/handout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microsoft.com/office/2011/relationships/chartStyle" Target="style2.xml"/><Relationship Id="rId3"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microsoft.com/office/2011/relationships/chartStyle" Target="style3.xml"/><Relationship Id="rId3" Type="http://schemas.microsoft.com/office/2011/relationships/chartColorStyle" Target="colors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 Id="rId2" Type="http://schemas.microsoft.com/office/2011/relationships/chartStyle" Target="style4.xml"/><Relationship Id="rId3" Type="http://schemas.microsoft.com/office/2011/relationships/chartColorStyle" Target="colors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BE-134</a:t>
            </a:r>
            <a:r>
              <a:rPr lang="en-US" baseline="0"/>
              <a:t> @ 13P</a:t>
            </a:r>
            <a:endParaRPr lang="en-US"/>
          </a:p>
        </c:rich>
      </c:tx>
      <c:layout/>
      <c:overlay val="0"/>
      <c:spPr>
        <a:noFill/>
        <a:ln>
          <a:noFill/>
        </a:ln>
        <a:effectLst/>
      </c:sp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Sheet1!$A$2:$A$11</c:f>
              <c:numCache>
                <c:formatCode>General</c:formatCode>
                <c:ptCount val="10"/>
                <c:pt idx="0">
                  <c:v>0.0</c:v>
                </c:pt>
                <c:pt idx="1">
                  <c:v>5.0</c:v>
                </c:pt>
                <c:pt idx="2">
                  <c:v>19.0</c:v>
                </c:pt>
                <c:pt idx="3">
                  <c:v>23.0</c:v>
                </c:pt>
                <c:pt idx="4">
                  <c:v>42.0</c:v>
                </c:pt>
                <c:pt idx="5">
                  <c:v>60.0</c:v>
                </c:pt>
                <c:pt idx="6">
                  <c:v>87.0</c:v>
                </c:pt>
                <c:pt idx="7">
                  <c:v>100.0</c:v>
                </c:pt>
                <c:pt idx="8">
                  <c:v>160.0</c:v>
                </c:pt>
              </c:numCache>
            </c:numRef>
          </c:xVal>
          <c:yVal>
            <c:numRef>
              <c:f>Sheet1!$C$2:$C$11</c:f>
              <c:numCache>
                <c:formatCode>General</c:formatCode>
                <c:ptCount val="10"/>
                <c:pt idx="0">
                  <c:v>13.0</c:v>
                </c:pt>
                <c:pt idx="1">
                  <c:v>12.6</c:v>
                </c:pt>
                <c:pt idx="2">
                  <c:v>6.6</c:v>
                </c:pt>
                <c:pt idx="3">
                  <c:v>4.6</c:v>
                </c:pt>
                <c:pt idx="4">
                  <c:v>2.4</c:v>
                </c:pt>
                <c:pt idx="5">
                  <c:v>2.0</c:v>
                </c:pt>
                <c:pt idx="6">
                  <c:v>1.5</c:v>
                </c:pt>
                <c:pt idx="7">
                  <c:v>1.5</c:v>
                </c:pt>
                <c:pt idx="8">
                  <c:v>0.5</c:v>
                </c:pt>
              </c:numCache>
            </c:numRef>
          </c:yVal>
          <c:smooth val="0"/>
          <c:extLst xmlns:c16r2="http://schemas.microsoft.com/office/drawing/2015/06/chart">
            <c:ext xmlns:c16="http://schemas.microsoft.com/office/drawing/2014/chart" uri="{C3380CC4-5D6E-409C-BE32-E72D297353CC}">
              <c16:uniqueId val="{00000000-B874-441E-98B5-6092E85E5C40}"/>
            </c:ext>
          </c:extLst>
        </c:ser>
        <c:ser>
          <c:idx val="1"/>
          <c:order val="1"/>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Sheet1!$A$2:$A$11</c:f>
              <c:numCache>
                <c:formatCode>General</c:formatCode>
                <c:ptCount val="10"/>
                <c:pt idx="0">
                  <c:v>0.0</c:v>
                </c:pt>
                <c:pt idx="1">
                  <c:v>5.0</c:v>
                </c:pt>
                <c:pt idx="2">
                  <c:v>19.0</c:v>
                </c:pt>
                <c:pt idx="3">
                  <c:v>23.0</c:v>
                </c:pt>
                <c:pt idx="4">
                  <c:v>42.0</c:v>
                </c:pt>
                <c:pt idx="5">
                  <c:v>60.0</c:v>
                </c:pt>
                <c:pt idx="6">
                  <c:v>87.0</c:v>
                </c:pt>
                <c:pt idx="7">
                  <c:v>100.0</c:v>
                </c:pt>
                <c:pt idx="8">
                  <c:v>160.0</c:v>
                </c:pt>
              </c:numCache>
            </c:numRef>
          </c:xVal>
          <c:yVal>
            <c:numRef>
              <c:f>Sheet1!$D$2:$D$12</c:f>
              <c:numCache>
                <c:formatCode>General</c:formatCode>
                <c:ptCount val="11"/>
              </c:numCache>
            </c:numRef>
          </c:yVal>
          <c:smooth val="0"/>
          <c:extLst xmlns:c16r2="http://schemas.microsoft.com/office/drawing/2015/06/chart">
            <c:ext xmlns:c16="http://schemas.microsoft.com/office/drawing/2014/chart" uri="{C3380CC4-5D6E-409C-BE32-E72D297353CC}">
              <c16:uniqueId val="{00000001-B874-441E-98B5-6092E85E5C40}"/>
            </c:ext>
          </c:extLst>
        </c:ser>
        <c:dLbls>
          <c:showLegendKey val="0"/>
          <c:showVal val="0"/>
          <c:showCatName val="0"/>
          <c:showSerName val="0"/>
          <c:showPercent val="0"/>
          <c:showBubbleSize val="0"/>
        </c:dLbls>
        <c:axId val="2119222776"/>
        <c:axId val="2119217336"/>
      </c:scatterChart>
      <c:valAx>
        <c:axId val="2119222776"/>
        <c:scaling>
          <c:orientation val="minMax"/>
          <c:max val="16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9217336"/>
        <c:crosses val="autoZero"/>
        <c:crossBetween val="midCat"/>
      </c:valAx>
      <c:valAx>
        <c:axId val="2119217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9222776"/>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BE-134</a:t>
            </a:r>
            <a:r>
              <a:rPr lang="en-US" baseline="0"/>
              <a:t> @ 11.5P</a:t>
            </a:r>
            <a:endParaRPr lang="en-US"/>
          </a:p>
        </c:rich>
      </c:tx>
      <c:layout/>
      <c:overlay val="0"/>
      <c:spPr>
        <a:noFill/>
        <a:ln>
          <a:noFill/>
        </a:ln>
        <a:effectLst/>
      </c:sp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Sheet1!$L$2:$L$11</c:f>
              <c:numCache>
                <c:formatCode>General</c:formatCode>
                <c:ptCount val="10"/>
                <c:pt idx="0">
                  <c:v>0.0</c:v>
                </c:pt>
                <c:pt idx="1">
                  <c:v>18.0</c:v>
                </c:pt>
                <c:pt idx="2">
                  <c:v>25.0</c:v>
                </c:pt>
                <c:pt idx="3">
                  <c:v>43.5</c:v>
                </c:pt>
                <c:pt idx="4">
                  <c:v>47.75</c:v>
                </c:pt>
                <c:pt idx="5">
                  <c:v>73.25</c:v>
                </c:pt>
                <c:pt idx="6">
                  <c:v>96.0</c:v>
                </c:pt>
                <c:pt idx="7">
                  <c:v>120.0</c:v>
                </c:pt>
                <c:pt idx="8">
                  <c:v>142.0</c:v>
                </c:pt>
                <c:pt idx="9">
                  <c:v>160.0</c:v>
                </c:pt>
              </c:numCache>
            </c:numRef>
          </c:xVal>
          <c:yVal>
            <c:numRef>
              <c:f>Sheet1!$M$2:$M$11</c:f>
              <c:numCache>
                <c:formatCode>General</c:formatCode>
                <c:ptCount val="10"/>
                <c:pt idx="0">
                  <c:v>11.5</c:v>
                </c:pt>
                <c:pt idx="1">
                  <c:v>8.5</c:v>
                </c:pt>
                <c:pt idx="2">
                  <c:v>6.0</c:v>
                </c:pt>
                <c:pt idx="3">
                  <c:v>3.0</c:v>
                </c:pt>
                <c:pt idx="4">
                  <c:v>2.0</c:v>
                </c:pt>
                <c:pt idx="5">
                  <c:v>1.75</c:v>
                </c:pt>
                <c:pt idx="6">
                  <c:v>1.5</c:v>
                </c:pt>
                <c:pt idx="7">
                  <c:v>1.5</c:v>
                </c:pt>
                <c:pt idx="8">
                  <c:v>1.5</c:v>
                </c:pt>
                <c:pt idx="9">
                  <c:v>1.0</c:v>
                </c:pt>
              </c:numCache>
            </c:numRef>
          </c:yVal>
          <c:smooth val="0"/>
          <c:extLst xmlns:c16r2="http://schemas.microsoft.com/office/drawing/2015/06/chart">
            <c:ext xmlns:c16="http://schemas.microsoft.com/office/drawing/2014/chart" uri="{C3380CC4-5D6E-409C-BE32-E72D297353CC}">
              <c16:uniqueId val="{00000000-62A6-4FA8-BF7B-9E896AF02F32}"/>
            </c:ext>
          </c:extLst>
        </c:ser>
        <c:dLbls>
          <c:showLegendKey val="0"/>
          <c:showVal val="0"/>
          <c:showCatName val="0"/>
          <c:showSerName val="0"/>
          <c:showPercent val="0"/>
          <c:showBubbleSize val="0"/>
        </c:dLbls>
        <c:axId val="2141756680"/>
        <c:axId val="2141762392"/>
      </c:scatterChart>
      <c:valAx>
        <c:axId val="21417566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1762392"/>
        <c:crosses val="autoZero"/>
        <c:crossBetween val="midCat"/>
      </c:valAx>
      <c:valAx>
        <c:axId val="2141762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175668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18.7P</a:t>
            </a:r>
          </a:p>
        </c:rich>
      </c:tx>
      <c:layout/>
      <c:overlay val="0"/>
      <c:spPr>
        <a:noFill/>
        <a:ln>
          <a:noFill/>
        </a:ln>
        <a:effectLst/>
      </c:spPr>
    </c:title>
    <c:autoTitleDeleted val="0"/>
    <c:plotArea>
      <c:layout/>
      <c:lineChart>
        <c:grouping val="standard"/>
        <c:varyColors val="0"/>
        <c:ser>
          <c:idx val="0"/>
          <c:order val="0"/>
          <c:tx>
            <c:strRef>
              <c:f>Sheet1!$B$21</c:f>
              <c:strCache>
                <c:ptCount val="1"/>
                <c:pt idx="0">
                  <c:v>temp</c:v>
                </c:pt>
              </c:strCache>
            </c:strRef>
          </c:tx>
          <c:spPr>
            <a:ln w="28575" cap="rnd">
              <a:solidFill>
                <a:schemeClr val="accent1"/>
              </a:solidFill>
              <a:round/>
            </a:ln>
            <a:effectLst/>
          </c:spPr>
          <c:marker>
            <c:symbol val="none"/>
          </c:marker>
          <c:cat>
            <c:numRef>
              <c:f>Sheet1!$A$22:$A$30</c:f>
              <c:numCache>
                <c:formatCode>d\-mmm</c:formatCode>
                <c:ptCount val="9"/>
                <c:pt idx="0">
                  <c:v>42863.0</c:v>
                </c:pt>
                <c:pt idx="1">
                  <c:v>42864.0</c:v>
                </c:pt>
                <c:pt idx="2">
                  <c:v>42868.0</c:v>
                </c:pt>
                <c:pt idx="3">
                  <c:v>42870.0</c:v>
                </c:pt>
                <c:pt idx="4">
                  <c:v>42873.0</c:v>
                </c:pt>
                <c:pt idx="5">
                  <c:v>42877.0</c:v>
                </c:pt>
                <c:pt idx="6">
                  <c:v>42878.0</c:v>
                </c:pt>
                <c:pt idx="7">
                  <c:v>42879.0</c:v>
                </c:pt>
                <c:pt idx="8">
                  <c:v>42880.0</c:v>
                </c:pt>
              </c:numCache>
            </c:numRef>
          </c:cat>
          <c:val>
            <c:numRef>
              <c:f>Sheet1!$B$22:$B$30</c:f>
              <c:numCache>
                <c:formatCode>General</c:formatCode>
                <c:ptCount val="9"/>
                <c:pt idx="0">
                  <c:v>68.0</c:v>
                </c:pt>
                <c:pt idx="1">
                  <c:v>68.0</c:v>
                </c:pt>
                <c:pt idx="2">
                  <c:v>68.0</c:v>
                </c:pt>
                <c:pt idx="3">
                  <c:v>68.0</c:v>
                </c:pt>
                <c:pt idx="4">
                  <c:v>68.0</c:v>
                </c:pt>
                <c:pt idx="5">
                  <c:v>75.0</c:v>
                </c:pt>
                <c:pt idx="6">
                  <c:v>74.0</c:v>
                </c:pt>
                <c:pt idx="7">
                  <c:v>73.0</c:v>
                </c:pt>
                <c:pt idx="8">
                  <c:v>70.0</c:v>
                </c:pt>
              </c:numCache>
            </c:numRef>
          </c:val>
          <c:smooth val="0"/>
          <c:extLst xmlns:c16r2="http://schemas.microsoft.com/office/drawing/2015/06/chart">
            <c:ext xmlns:c16="http://schemas.microsoft.com/office/drawing/2014/chart" uri="{C3380CC4-5D6E-409C-BE32-E72D297353CC}">
              <c16:uniqueId val="{00000000-E90C-4347-98BB-E5E6A1F3174C}"/>
            </c:ext>
          </c:extLst>
        </c:ser>
        <c:ser>
          <c:idx val="3"/>
          <c:order val="3"/>
          <c:tx>
            <c:strRef>
              <c:f>Sheet1!$E$21</c:f>
              <c:strCache>
                <c:ptCount val="1"/>
                <c:pt idx="0">
                  <c:v>Attenuation</c:v>
                </c:pt>
              </c:strCache>
            </c:strRef>
          </c:tx>
          <c:spPr>
            <a:ln w="28575" cap="rnd">
              <a:solidFill>
                <a:schemeClr val="accent4"/>
              </a:solidFill>
              <a:round/>
            </a:ln>
            <a:effectLst/>
          </c:spPr>
          <c:marker>
            <c:symbol val="none"/>
          </c:marker>
          <c:cat>
            <c:numRef>
              <c:f>Sheet1!$A$22:$A$30</c:f>
              <c:numCache>
                <c:formatCode>d\-mmm</c:formatCode>
                <c:ptCount val="9"/>
                <c:pt idx="0">
                  <c:v>42863.0</c:v>
                </c:pt>
                <c:pt idx="1">
                  <c:v>42864.0</c:v>
                </c:pt>
                <c:pt idx="2">
                  <c:v>42868.0</c:v>
                </c:pt>
                <c:pt idx="3">
                  <c:v>42870.0</c:v>
                </c:pt>
                <c:pt idx="4">
                  <c:v>42873.0</c:v>
                </c:pt>
                <c:pt idx="5">
                  <c:v>42877.0</c:v>
                </c:pt>
                <c:pt idx="6">
                  <c:v>42878.0</c:v>
                </c:pt>
                <c:pt idx="7">
                  <c:v>42879.0</c:v>
                </c:pt>
                <c:pt idx="8">
                  <c:v>42880.0</c:v>
                </c:pt>
              </c:numCache>
            </c:numRef>
          </c:cat>
          <c:val>
            <c:numRef>
              <c:f>Sheet1!$E$22:$E$30</c:f>
              <c:numCache>
                <c:formatCode>General</c:formatCode>
                <c:ptCount val="9"/>
                <c:pt idx="0">
                  <c:v>0.0</c:v>
                </c:pt>
                <c:pt idx="1">
                  <c:v>22.67</c:v>
                </c:pt>
                <c:pt idx="2">
                  <c:v>70.93</c:v>
                </c:pt>
                <c:pt idx="3">
                  <c:v>82.56</c:v>
                </c:pt>
                <c:pt idx="4">
                  <c:v>87.21</c:v>
                </c:pt>
                <c:pt idx="5">
                  <c:v>92.44</c:v>
                </c:pt>
                <c:pt idx="6">
                  <c:v>94.77</c:v>
                </c:pt>
                <c:pt idx="7">
                  <c:v>95.93</c:v>
                </c:pt>
                <c:pt idx="8">
                  <c:v>96.51</c:v>
                </c:pt>
              </c:numCache>
            </c:numRef>
          </c:val>
          <c:smooth val="0"/>
          <c:extLst xmlns:c16r2="http://schemas.microsoft.com/office/drawing/2015/06/chart">
            <c:ext xmlns:c16="http://schemas.microsoft.com/office/drawing/2014/chart" uri="{C3380CC4-5D6E-409C-BE32-E72D297353CC}">
              <c16:uniqueId val="{00000001-E90C-4347-98BB-E5E6A1F3174C}"/>
            </c:ext>
          </c:extLst>
        </c:ser>
        <c:dLbls>
          <c:showLegendKey val="0"/>
          <c:showVal val="0"/>
          <c:showCatName val="0"/>
          <c:showSerName val="0"/>
          <c:showPercent val="0"/>
          <c:showBubbleSize val="0"/>
        </c:dLbls>
        <c:marker val="1"/>
        <c:smooth val="0"/>
        <c:axId val="2141870840"/>
        <c:axId val="2141874728"/>
      </c:lineChart>
      <c:lineChart>
        <c:grouping val="standard"/>
        <c:varyColors val="0"/>
        <c:ser>
          <c:idx val="1"/>
          <c:order val="1"/>
          <c:tx>
            <c:strRef>
              <c:f>Sheet1!$C$21</c:f>
              <c:strCache>
                <c:ptCount val="1"/>
                <c:pt idx="0">
                  <c:v>gravity</c:v>
                </c:pt>
              </c:strCache>
            </c:strRef>
          </c:tx>
          <c:spPr>
            <a:ln w="28575" cap="rnd">
              <a:solidFill>
                <a:schemeClr val="accent2"/>
              </a:solidFill>
              <a:round/>
            </a:ln>
            <a:effectLst/>
          </c:spPr>
          <c:marker>
            <c:symbol val="none"/>
          </c:marker>
          <c:cat>
            <c:numRef>
              <c:f>Sheet1!$A$22:$A$30</c:f>
              <c:numCache>
                <c:formatCode>d\-mmm</c:formatCode>
                <c:ptCount val="9"/>
                <c:pt idx="0">
                  <c:v>42863.0</c:v>
                </c:pt>
                <c:pt idx="1">
                  <c:v>42864.0</c:v>
                </c:pt>
                <c:pt idx="2">
                  <c:v>42868.0</c:v>
                </c:pt>
                <c:pt idx="3">
                  <c:v>42870.0</c:v>
                </c:pt>
                <c:pt idx="4">
                  <c:v>42873.0</c:v>
                </c:pt>
                <c:pt idx="5">
                  <c:v>42877.0</c:v>
                </c:pt>
                <c:pt idx="6">
                  <c:v>42878.0</c:v>
                </c:pt>
                <c:pt idx="7">
                  <c:v>42879.0</c:v>
                </c:pt>
                <c:pt idx="8">
                  <c:v>42880.0</c:v>
                </c:pt>
              </c:numCache>
            </c:numRef>
          </c:cat>
          <c:val>
            <c:numRef>
              <c:f>Sheet1!$C$22:$C$30</c:f>
              <c:numCache>
                <c:formatCode>General</c:formatCode>
                <c:ptCount val="9"/>
                <c:pt idx="0">
                  <c:v>18.7</c:v>
                </c:pt>
                <c:pt idx="1">
                  <c:v>14.3</c:v>
                </c:pt>
                <c:pt idx="2">
                  <c:v>6.0</c:v>
                </c:pt>
                <c:pt idx="3">
                  <c:v>4.0</c:v>
                </c:pt>
                <c:pt idx="4">
                  <c:v>3.2</c:v>
                </c:pt>
                <c:pt idx="5">
                  <c:v>2.3</c:v>
                </c:pt>
                <c:pt idx="6">
                  <c:v>1.9</c:v>
                </c:pt>
                <c:pt idx="7">
                  <c:v>1.7</c:v>
                </c:pt>
                <c:pt idx="8">
                  <c:v>1.6</c:v>
                </c:pt>
              </c:numCache>
            </c:numRef>
          </c:val>
          <c:smooth val="0"/>
          <c:extLst xmlns:c16r2="http://schemas.microsoft.com/office/drawing/2015/06/chart">
            <c:ext xmlns:c16="http://schemas.microsoft.com/office/drawing/2014/chart" uri="{C3380CC4-5D6E-409C-BE32-E72D297353CC}">
              <c16:uniqueId val="{00000002-E90C-4347-98BB-E5E6A1F3174C}"/>
            </c:ext>
          </c:extLst>
        </c:ser>
        <c:ser>
          <c:idx val="2"/>
          <c:order val="2"/>
          <c:tx>
            <c:strRef>
              <c:f>Sheet1!$D$21</c:f>
              <c:strCache>
                <c:ptCount val="1"/>
                <c:pt idx="0">
                  <c:v>ABV</c:v>
                </c:pt>
              </c:strCache>
            </c:strRef>
          </c:tx>
          <c:spPr>
            <a:ln w="28575" cap="rnd">
              <a:solidFill>
                <a:schemeClr val="accent3"/>
              </a:solidFill>
              <a:round/>
            </a:ln>
            <a:effectLst/>
          </c:spPr>
          <c:marker>
            <c:symbol val="none"/>
          </c:marker>
          <c:cat>
            <c:numRef>
              <c:f>Sheet1!$A$22:$A$30</c:f>
              <c:numCache>
                <c:formatCode>d\-mmm</c:formatCode>
                <c:ptCount val="9"/>
                <c:pt idx="0">
                  <c:v>42863.0</c:v>
                </c:pt>
                <c:pt idx="1">
                  <c:v>42864.0</c:v>
                </c:pt>
                <c:pt idx="2">
                  <c:v>42868.0</c:v>
                </c:pt>
                <c:pt idx="3">
                  <c:v>42870.0</c:v>
                </c:pt>
                <c:pt idx="4">
                  <c:v>42873.0</c:v>
                </c:pt>
                <c:pt idx="5">
                  <c:v>42877.0</c:v>
                </c:pt>
                <c:pt idx="6">
                  <c:v>42878.0</c:v>
                </c:pt>
                <c:pt idx="7">
                  <c:v>42879.0</c:v>
                </c:pt>
                <c:pt idx="8">
                  <c:v>42880.0</c:v>
                </c:pt>
              </c:numCache>
            </c:numRef>
          </c:cat>
          <c:val>
            <c:numRef>
              <c:f>Sheet1!$D$22:$D$30</c:f>
              <c:numCache>
                <c:formatCode>General</c:formatCode>
                <c:ptCount val="9"/>
                <c:pt idx="0">
                  <c:v>0.0</c:v>
                </c:pt>
                <c:pt idx="1">
                  <c:v>2.25</c:v>
                </c:pt>
                <c:pt idx="2">
                  <c:v>6.79</c:v>
                </c:pt>
                <c:pt idx="3">
                  <c:v>7.85</c:v>
                </c:pt>
                <c:pt idx="4">
                  <c:v>8.26</c:v>
                </c:pt>
                <c:pt idx="5">
                  <c:v>8.73</c:v>
                </c:pt>
                <c:pt idx="6">
                  <c:v>8.93</c:v>
                </c:pt>
                <c:pt idx="7">
                  <c:v>9.040000000000001</c:v>
                </c:pt>
                <c:pt idx="8">
                  <c:v>9.09</c:v>
                </c:pt>
              </c:numCache>
            </c:numRef>
          </c:val>
          <c:smooth val="0"/>
          <c:extLst xmlns:c16r2="http://schemas.microsoft.com/office/drawing/2015/06/chart">
            <c:ext xmlns:c16="http://schemas.microsoft.com/office/drawing/2014/chart" uri="{C3380CC4-5D6E-409C-BE32-E72D297353CC}">
              <c16:uniqueId val="{00000003-E90C-4347-98BB-E5E6A1F3174C}"/>
            </c:ext>
          </c:extLst>
        </c:ser>
        <c:dLbls>
          <c:showLegendKey val="0"/>
          <c:showVal val="0"/>
          <c:showCatName val="0"/>
          <c:showSerName val="0"/>
          <c:showPercent val="0"/>
          <c:showBubbleSize val="0"/>
        </c:dLbls>
        <c:marker val="1"/>
        <c:smooth val="0"/>
        <c:axId val="2141881944"/>
        <c:axId val="2141878408"/>
      </c:lineChart>
      <c:dateAx>
        <c:axId val="2141870840"/>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1874728"/>
        <c:crosses val="autoZero"/>
        <c:auto val="1"/>
        <c:lblOffset val="100"/>
        <c:baseTimeUnit val="days"/>
      </c:dateAx>
      <c:valAx>
        <c:axId val="2141874728"/>
        <c:scaling>
          <c:orientation val="minMax"/>
          <c:max val="1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1870840"/>
        <c:crosses val="autoZero"/>
        <c:crossBetween val="between"/>
      </c:valAx>
      <c:valAx>
        <c:axId val="2141878408"/>
        <c:scaling>
          <c:orientation val="minMax"/>
        </c:scaling>
        <c:delete val="0"/>
        <c:axPos val="r"/>
        <c:numFmt formatCode="General" sourceLinked="1"/>
        <c:majorTickMark val="out"/>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1881944"/>
        <c:crosses val="max"/>
        <c:crossBetween val="between"/>
      </c:valAx>
      <c:dateAx>
        <c:axId val="2141881944"/>
        <c:scaling>
          <c:orientation val="minMax"/>
        </c:scaling>
        <c:delete val="1"/>
        <c:axPos val="b"/>
        <c:numFmt formatCode="d\-mmm" sourceLinked="1"/>
        <c:majorTickMark val="out"/>
        <c:minorTickMark val="none"/>
        <c:tickLblPos val="nextTo"/>
        <c:crossAx val="2141878408"/>
        <c:crosses val="autoZero"/>
        <c:auto val="1"/>
        <c:lblOffset val="100"/>
        <c:baseTimeUnit val="day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Plato vs</a:t>
            </a:r>
            <a:r>
              <a:rPr lang="en-US" baseline="0"/>
              <a:t> Time</a:t>
            </a:r>
            <a:endParaRPr lang="en-US"/>
          </a:p>
        </c:rich>
      </c:tx>
      <c:layout>
        <c:manualLayout>
          <c:xMode val="edge"/>
          <c:yMode val="edge"/>
          <c:x val="0.415048556430446"/>
          <c:y val="0.0277777777777778"/>
        </c:manualLayout>
      </c:layout>
      <c:overlay val="0"/>
      <c:spPr>
        <a:noFill/>
        <a:ln>
          <a:noFill/>
        </a:ln>
        <a:effectLst/>
      </c:sp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Sheet1!$A$55:$A$61</c:f>
              <c:numCache>
                <c:formatCode>General</c:formatCode>
                <c:ptCount val="7"/>
                <c:pt idx="0">
                  <c:v>0.0</c:v>
                </c:pt>
                <c:pt idx="1">
                  <c:v>12.0</c:v>
                </c:pt>
                <c:pt idx="2">
                  <c:v>24.0</c:v>
                </c:pt>
                <c:pt idx="3">
                  <c:v>36.0</c:v>
                </c:pt>
                <c:pt idx="4">
                  <c:v>48.0</c:v>
                </c:pt>
                <c:pt idx="5">
                  <c:v>72.0</c:v>
                </c:pt>
                <c:pt idx="6">
                  <c:v>120.0</c:v>
                </c:pt>
              </c:numCache>
            </c:numRef>
          </c:xVal>
          <c:yVal>
            <c:numRef>
              <c:f>Sheet1!$C$55:$C$61</c:f>
              <c:numCache>
                <c:formatCode>General</c:formatCode>
                <c:ptCount val="7"/>
                <c:pt idx="0">
                  <c:v>14.0</c:v>
                </c:pt>
                <c:pt idx="1">
                  <c:v>12.0</c:v>
                </c:pt>
                <c:pt idx="2">
                  <c:v>10.0</c:v>
                </c:pt>
                <c:pt idx="3">
                  <c:v>6.0</c:v>
                </c:pt>
                <c:pt idx="4">
                  <c:v>3.0</c:v>
                </c:pt>
                <c:pt idx="5">
                  <c:v>2.0</c:v>
                </c:pt>
                <c:pt idx="6">
                  <c:v>1.0</c:v>
                </c:pt>
              </c:numCache>
            </c:numRef>
          </c:yVal>
          <c:smooth val="0"/>
          <c:extLst xmlns:c16r2="http://schemas.microsoft.com/office/drawing/2015/06/chart">
            <c:ext xmlns:c16="http://schemas.microsoft.com/office/drawing/2014/chart" uri="{C3380CC4-5D6E-409C-BE32-E72D297353CC}">
              <c16:uniqueId val="{00000000-19D6-4AE2-AB66-6A706681E501}"/>
            </c:ext>
          </c:extLst>
        </c:ser>
        <c:dLbls>
          <c:showLegendKey val="0"/>
          <c:showVal val="0"/>
          <c:showCatName val="0"/>
          <c:showSerName val="0"/>
          <c:showPercent val="0"/>
          <c:showBubbleSize val="0"/>
        </c:dLbls>
        <c:axId val="2142000664"/>
        <c:axId val="2142006312"/>
      </c:scatterChart>
      <c:valAx>
        <c:axId val="21420006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2006312"/>
        <c:crosses val="autoZero"/>
        <c:crossBetween val="midCat"/>
      </c:valAx>
      <c:valAx>
        <c:axId val="2142006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200066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1780FB-66FA-C94A-A209-64DABEB29998}" type="datetimeFigureOut">
              <a:rPr lang="en-US" smtClean="0"/>
              <a:t>7/25/17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59765E-7B69-4B44-992F-8D48229D3E22}" type="slidenum">
              <a:rPr lang="en-US" smtClean="0"/>
              <a:t>‹#›</a:t>
            </a:fld>
            <a:endParaRPr lang="en-US"/>
          </a:p>
        </p:txBody>
      </p:sp>
    </p:spTree>
    <p:extLst>
      <p:ext uri="{BB962C8B-B14F-4D97-AF65-F5344CB8AC3E}">
        <p14:creationId xmlns:p14="http://schemas.microsoft.com/office/powerpoint/2010/main" val="2194337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944874-3C09-1E46-9A25-903DA974A1FF}" type="datetimeFigureOut">
              <a:rPr lang="en-US" smtClean="0"/>
              <a:t>7/25/17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C44BD3-1763-394A-8A4B-12088F4449A3}" type="slidenum">
              <a:rPr lang="en-US" smtClean="0"/>
              <a:t>‹#›</a:t>
            </a:fld>
            <a:endParaRPr lang="en-US"/>
          </a:p>
        </p:txBody>
      </p:sp>
    </p:spTree>
    <p:extLst>
      <p:ext uri="{BB962C8B-B14F-4D97-AF65-F5344CB8AC3E}">
        <p14:creationId xmlns:p14="http://schemas.microsoft.com/office/powerpoint/2010/main" val="5750932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44BD3-1763-394A-8A4B-12088F4449A3}" type="slidenum">
              <a:rPr lang="en-US" smtClean="0"/>
              <a:t>2</a:t>
            </a:fld>
            <a:endParaRPr lang="en-US"/>
          </a:p>
        </p:txBody>
      </p:sp>
    </p:spTree>
    <p:extLst>
      <p:ext uri="{BB962C8B-B14F-4D97-AF65-F5344CB8AC3E}">
        <p14:creationId xmlns:p14="http://schemas.microsoft.com/office/powerpoint/2010/main" val="2836890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 First slide - lower ca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08062" y="1017588"/>
            <a:ext cx="7127875" cy="2052639"/>
          </a:xfrm>
        </p:spPr>
        <p:txBody>
          <a:bodyPr anchor="ctr">
            <a:normAutofit/>
          </a:bodyPr>
          <a:lstStyle>
            <a:lvl1pPr algn="ctr">
              <a:defRPr sz="6000" b="0" i="0" spc="200" baseline="0">
                <a:solidFill>
                  <a:schemeClr val="bg1"/>
                </a:solidFill>
                <a:latin typeface="PF Handbook Pro Thin" charset="0"/>
                <a:ea typeface="PF Handbook Pro Thin" charset="0"/>
                <a:cs typeface="PF Handbook Pro Thin" charset="0"/>
              </a:defRPr>
            </a:lvl1pPr>
          </a:lstStyle>
          <a:p>
            <a:r>
              <a:rPr lang="fr-FR"/>
              <a:t>Title on one or two </a:t>
            </a:r>
            <a:br>
              <a:rPr lang="fr-FR"/>
            </a:br>
            <a:r>
              <a:rPr lang="fr-FR"/>
              <a:t>lines in lower case</a:t>
            </a:r>
            <a:endParaRPr lang="fr-FR" dirty="0"/>
          </a:p>
        </p:txBody>
      </p:sp>
      <p:sp>
        <p:nvSpPr>
          <p:cNvPr id="3" name="Sous-titre 2"/>
          <p:cNvSpPr>
            <a:spLocks noGrp="1"/>
          </p:cNvSpPr>
          <p:nvPr>
            <p:ph type="subTitle" idx="1" hasCustomPrompt="1"/>
          </p:nvPr>
        </p:nvSpPr>
        <p:spPr>
          <a:xfrm>
            <a:off x="1008063" y="3070227"/>
            <a:ext cx="7127874" cy="503236"/>
          </a:xfrm>
        </p:spPr>
        <p:txBody>
          <a:bodyPr anchor="ctr">
            <a:normAutofit/>
          </a:bodyPr>
          <a:lstStyle>
            <a:lvl1pPr marL="0" indent="0" algn="ctr">
              <a:buNone/>
              <a:defRPr sz="1800" b="0" i="0" cap="all" spc="300" baseline="0">
                <a:solidFill>
                  <a:schemeClr val="bg1"/>
                </a:solidFill>
                <a:latin typeface="PF Handbook Pro Medium" charset="0"/>
                <a:ea typeface="PF Handbook Pro Medium" charset="0"/>
                <a:cs typeface="PF Handbook Pro Medium"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OPTIONAL SUBTITLE</a:t>
            </a:r>
          </a:p>
        </p:txBody>
      </p:sp>
    </p:spTree>
    <p:extLst>
      <p:ext uri="{BB962C8B-B14F-4D97-AF65-F5344CB8AC3E}">
        <p14:creationId xmlns:p14="http://schemas.microsoft.com/office/powerpoint/2010/main" val="765414223"/>
      </p:ext>
    </p:extLst>
  </p:cSld>
  <p:clrMapOvr>
    <a:masterClrMapping/>
  </p:clrMapOvr>
  <p:extLst mod="1">
    <p:ext uri="{DCECCB84-F9BA-43D5-87BE-67443E8EF086}">
      <p15:sldGuideLst xmlns="" xmlns:p15="http://schemas.microsoft.com/office/powerpoint/2012/main">
        <p15:guide id="3" orient="horz" pos="2251">
          <p15:clr>
            <a:srgbClr val="FBAE40"/>
          </p15:clr>
        </p15:guide>
        <p15:guide id="6" orient="horz" pos="1933">
          <p15:clr>
            <a:srgbClr val="FBAE40"/>
          </p15:clr>
        </p15:guide>
        <p15:guide id="7" pos="5125">
          <p15:clr>
            <a:srgbClr val="FBAE40"/>
          </p15:clr>
        </p15:guide>
        <p15:guide id="8" pos="635">
          <p15:clr>
            <a:srgbClr val="FBAE40"/>
          </p15:clr>
        </p15:guide>
        <p15:guide id="10" orient="horz" pos="6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Beer section - upper ca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re 1"/>
          <p:cNvSpPr>
            <a:spLocks noGrp="1"/>
          </p:cNvSpPr>
          <p:nvPr>
            <p:ph type="ctrTitle" hasCustomPrompt="1"/>
          </p:nvPr>
        </p:nvSpPr>
        <p:spPr>
          <a:xfrm>
            <a:off x="3129960" y="1484784"/>
            <a:ext cx="5474289" cy="2124647"/>
          </a:xfrm>
        </p:spPr>
        <p:txBody>
          <a:bodyPr lIns="0" tIns="0" rIns="0" bIns="0" anchor="b">
            <a:noAutofit/>
          </a:bodyPr>
          <a:lstStyle>
            <a:lvl1pPr algn="l">
              <a:defRPr sz="5500" b="0" i="0" cap="all" spc="200" baseline="0">
                <a:solidFill>
                  <a:srgbClr val="333333"/>
                </a:solidFill>
                <a:latin typeface="PF Handbook Pro Thin" charset="0"/>
                <a:ea typeface="PF Handbook Pro Thin" charset="0"/>
                <a:cs typeface="PF Handbook Pro Thin" charset="0"/>
              </a:defRPr>
            </a:lvl1pPr>
          </a:lstStyle>
          <a:p>
            <a:r>
              <a:rPr lang="fr-FR" dirty="0"/>
              <a:t>TITLE ON TWO </a:t>
            </a:r>
            <a:br>
              <a:rPr lang="fr-FR" dirty="0"/>
            </a:br>
            <a:r>
              <a:rPr lang="fr-FR" dirty="0"/>
              <a:t>OR THREE LINES </a:t>
            </a:r>
            <a:br>
              <a:rPr lang="fr-FR" dirty="0"/>
            </a:br>
            <a:r>
              <a:rPr lang="fr-FR" dirty="0"/>
              <a:t>IN UPPER CASE</a:t>
            </a:r>
          </a:p>
        </p:txBody>
      </p:sp>
      <p:cxnSp>
        <p:nvCxnSpPr>
          <p:cNvPr id="13" name="Connecteur droit 12"/>
          <p:cNvCxnSpPr/>
          <p:nvPr/>
        </p:nvCxnSpPr>
        <p:spPr>
          <a:xfrm>
            <a:off x="3132138" y="4149080"/>
            <a:ext cx="2016125"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16" name="Sous-titre 2"/>
          <p:cNvSpPr>
            <a:spLocks noGrp="1"/>
          </p:cNvSpPr>
          <p:nvPr>
            <p:ph type="subTitle" idx="1" hasCustomPrompt="1"/>
          </p:nvPr>
        </p:nvSpPr>
        <p:spPr>
          <a:xfrm>
            <a:off x="3123819" y="726746"/>
            <a:ext cx="5472112" cy="504056"/>
          </a:xfrm>
        </p:spPr>
        <p:txBody>
          <a:bodyPr lIns="0" tIns="0" rIns="0" bIns="0" anchor="ctr">
            <a:normAutofit/>
          </a:bodyPr>
          <a:lstStyle>
            <a:lvl1pPr marL="0" indent="0" algn="l">
              <a:buNone/>
              <a:defRPr sz="1800" b="0" i="0" cap="all" spc="300" baseline="0">
                <a:solidFill>
                  <a:srgbClr val="B55654"/>
                </a:solidFill>
                <a:latin typeface="PF Handbook Pro Medium" charset="0"/>
                <a:ea typeface="PF Handbook Pro Medium" charset="0"/>
                <a:cs typeface="PF Handbook Pro Medium"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SUBHEAD IF NEEDED</a:t>
            </a:r>
          </a:p>
        </p:txBody>
      </p:sp>
      <p:sp>
        <p:nvSpPr>
          <p:cNvPr id="17" name="Espace réservé du texte 5"/>
          <p:cNvSpPr>
            <a:spLocks noGrp="1"/>
          </p:cNvSpPr>
          <p:nvPr>
            <p:ph type="body" sz="quarter" idx="11" hasCustomPrompt="1"/>
          </p:nvPr>
        </p:nvSpPr>
        <p:spPr>
          <a:xfrm>
            <a:off x="296863" y="780746"/>
            <a:ext cx="1965325" cy="1568134"/>
          </a:xfrm>
        </p:spPr>
        <p:txBody>
          <a:bodyPr lIns="0" tIns="46800" rIns="0" anchor="t">
            <a:normAutofit/>
          </a:bodyPr>
          <a:lstStyle>
            <a:lvl1pPr marL="0" indent="0">
              <a:buNone/>
              <a:defRPr sz="2800" b="0" i="0" cap="all" spc="100" baseline="0">
                <a:solidFill>
                  <a:schemeClr val="bg1"/>
                </a:solidFill>
                <a:latin typeface="PF Handbook Pro Light" charset="0"/>
                <a:ea typeface="PF Handbook Pro Light" charset="0"/>
                <a:cs typeface="PF Handbook Pro Light" charset="0"/>
              </a:defRPr>
            </a:lvl1pPr>
          </a:lstStyle>
          <a:p>
            <a:pPr lvl="0"/>
            <a:r>
              <a:rPr lang="fr-FR" dirty="0"/>
              <a:t>SECTION TITLE IN UPPER CASE</a:t>
            </a:r>
          </a:p>
        </p:txBody>
      </p:sp>
      <p:sp>
        <p:nvSpPr>
          <p:cNvPr id="18" name="Espace réservé du texte 5"/>
          <p:cNvSpPr>
            <a:spLocks noGrp="1"/>
          </p:cNvSpPr>
          <p:nvPr>
            <p:ph type="body" sz="quarter" idx="12" hasCustomPrompt="1"/>
          </p:nvPr>
        </p:nvSpPr>
        <p:spPr>
          <a:xfrm>
            <a:off x="287339" y="260649"/>
            <a:ext cx="1974850" cy="325140"/>
          </a:xfrm>
        </p:spPr>
        <p:txBody>
          <a:bodyPr lIns="0" tIns="0" rIns="0" bIns="0" anchor="t">
            <a:normAutofit/>
          </a:bodyPr>
          <a:lstStyle>
            <a:lvl1pPr marL="0" indent="0">
              <a:buNone/>
              <a:defRPr sz="3200" b="0" i="0" cap="all" spc="100" baseline="0">
                <a:solidFill>
                  <a:schemeClr val="bg1"/>
                </a:solidFill>
                <a:latin typeface="PF Handbook Pro Thin" charset="0"/>
                <a:ea typeface="PF Handbook Pro Thin" charset="0"/>
                <a:cs typeface="PF Handbook Pro Thin" charset="0"/>
              </a:defRPr>
            </a:lvl1pPr>
          </a:lstStyle>
          <a:p>
            <a:pPr lvl="0"/>
            <a:r>
              <a:rPr lang="fr-FR" dirty="0"/>
              <a:t>1.</a:t>
            </a:r>
          </a:p>
        </p:txBody>
      </p:sp>
    </p:spTree>
    <p:extLst>
      <p:ext uri="{BB962C8B-B14F-4D97-AF65-F5344CB8AC3E}">
        <p14:creationId xmlns:p14="http://schemas.microsoft.com/office/powerpoint/2010/main" val="73767065"/>
      </p:ext>
    </p:extLst>
  </p:cSld>
  <p:clrMapOvr>
    <a:masterClrMapping/>
  </p:clrMapOvr>
  <p:extLst mod="1">
    <p:ext uri="{DCECCB84-F9BA-43D5-87BE-67443E8EF086}">
      <p15:sldGuideLst xmlns="" xmlns:p15="http://schemas.microsoft.com/office/powerpoint/2012/main">
        <p15:guide id="1" orient="horz" pos="3952">
          <p15:clr>
            <a:srgbClr val="FBAE40"/>
          </p15:clr>
        </p15:guide>
        <p15:guide id="3" pos="1425">
          <p15:clr>
            <a:srgbClr val="FBAE40"/>
          </p15:clr>
        </p15:guide>
        <p15:guide id="4" pos="5420">
          <p15:clr>
            <a:srgbClr val="FBAE40"/>
          </p15:clr>
        </p15:guide>
        <p15:guide id="5" pos="1973">
          <p15:clr>
            <a:srgbClr val="FBAE40"/>
          </p15:clr>
        </p15:guide>
        <p15:guide id="6" pos="187">
          <p15:clr>
            <a:srgbClr val="FBAE40"/>
          </p15:clr>
        </p15:guide>
        <p15:guide id="8" orient="horz" pos="2160">
          <p15:clr>
            <a:srgbClr val="FBAE40"/>
          </p15:clr>
        </p15:guide>
        <p15:guide id="9" orient="horz" pos="369">
          <p15:clr>
            <a:srgbClr val="FBAE40"/>
          </p15:clr>
        </p15:guide>
        <p15:guide id="10" orient="horz" pos="187">
          <p15:clr>
            <a:srgbClr val="FBAE40"/>
          </p15:clr>
        </p15:guide>
        <p15:guide id="11" orient="horz" pos="56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Beer section - lower case +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re 1"/>
          <p:cNvSpPr>
            <a:spLocks noGrp="1"/>
          </p:cNvSpPr>
          <p:nvPr>
            <p:ph type="ctrTitle" hasCustomPrompt="1"/>
          </p:nvPr>
        </p:nvSpPr>
        <p:spPr>
          <a:xfrm>
            <a:off x="3129960" y="1484784"/>
            <a:ext cx="5474289" cy="2124647"/>
          </a:xfrm>
        </p:spPr>
        <p:txBody>
          <a:bodyPr lIns="0" tIns="0" rIns="0" bIns="0" anchor="b">
            <a:noAutofit/>
          </a:bodyPr>
          <a:lstStyle>
            <a:lvl1pPr algn="l">
              <a:defRPr sz="5500" b="0" i="0" spc="200" baseline="0">
                <a:solidFill>
                  <a:srgbClr val="333333"/>
                </a:solidFill>
                <a:latin typeface="PF Handbook Pro Thin" charset="0"/>
                <a:ea typeface="PF Handbook Pro Thin" charset="0"/>
                <a:cs typeface="PF Handbook Pro Thin" charset="0"/>
              </a:defRPr>
            </a:lvl1pPr>
          </a:lstStyle>
          <a:p>
            <a:r>
              <a:rPr lang="fr-FR" dirty="0" err="1"/>
              <a:t>Title</a:t>
            </a:r>
            <a:r>
              <a:rPr lang="fr-FR" dirty="0"/>
              <a:t> on </a:t>
            </a:r>
            <a:r>
              <a:rPr lang="fr-FR" dirty="0" err="1"/>
              <a:t>two</a:t>
            </a:r>
            <a:r>
              <a:rPr lang="fr-FR" dirty="0"/>
              <a:t> </a:t>
            </a:r>
            <a:br>
              <a:rPr lang="fr-FR" dirty="0"/>
            </a:br>
            <a:r>
              <a:rPr lang="fr-FR" dirty="0"/>
              <a:t>or </a:t>
            </a:r>
            <a:r>
              <a:rPr lang="fr-FR" dirty="0" err="1"/>
              <a:t>three</a:t>
            </a:r>
            <a:r>
              <a:rPr lang="fr-FR" dirty="0"/>
              <a:t> </a:t>
            </a:r>
            <a:r>
              <a:rPr lang="fr-FR" dirty="0" err="1"/>
              <a:t>lines</a:t>
            </a:r>
            <a:r>
              <a:rPr lang="fr-FR" dirty="0"/>
              <a:t> </a:t>
            </a:r>
            <a:br>
              <a:rPr lang="fr-FR" dirty="0"/>
            </a:br>
            <a:r>
              <a:rPr lang="fr-FR" dirty="0"/>
              <a:t>in </a:t>
            </a:r>
            <a:r>
              <a:rPr lang="fr-FR" dirty="0" err="1"/>
              <a:t>lower</a:t>
            </a:r>
            <a:r>
              <a:rPr lang="fr-FR" dirty="0"/>
              <a:t> case</a:t>
            </a:r>
          </a:p>
        </p:txBody>
      </p:sp>
      <p:sp>
        <p:nvSpPr>
          <p:cNvPr id="12" name="Sous-titre 2"/>
          <p:cNvSpPr>
            <a:spLocks noGrp="1"/>
          </p:cNvSpPr>
          <p:nvPr>
            <p:ph type="subTitle" idx="1" hasCustomPrompt="1"/>
          </p:nvPr>
        </p:nvSpPr>
        <p:spPr>
          <a:xfrm>
            <a:off x="3123819" y="726746"/>
            <a:ext cx="5472112" cy="504056"/>
          </a:xfrm>
        </p:spPr>
        <p:txBody>
          <a:bodyPr lIns="0" tIns="0" rIns="0" bIns="0" anchor="ctr">
            <a:normAutofit/>
          </a:bodyPr>
          <a:lstStyle>
            <a:lvl1pPr marL="0" indent="0" algn="l">
              <a:buNone/>
              <a:defRPr sz="1800" b="0" i="0" cap="all" spc="300" baseline="0">
                <a:solidFill>
                  <a:srgbClr val="B55654"/>
                </a:solidFill>
                <a:latin typeface="PF Handbook Pro Medium" charset="0"/>
                <a:ea typeface="PF Handbook Pro Medium" charset="0"/>
                <a:cs typeface="PF Handbook Pro Medium"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SUBHEAD IF NEEDED</a:t>
            </a:r>
          </a:p>
        </p:txBody>
      </p:sp>
      <p:sp>
        <p:nvSpPr>
          <p:cNvPr id="14" name="Espace réservé du texte 5"/>
          <p:cNvSpPr>
            <a:spLocks noGrp="1"/>
          </p:cNvSpPr>
          <p:nvPr>
            <p:ph type="body" sz="quarter" idx="11" hasCustomPrompt="1"/>
          </p:nvPr>
        </p:nvSpPr>
        <p:spPr>
          <a:xfrm>
            <a:off x="296863" y="780746"/>
            <a:ext cx="1965325" cy="1568134"/>
          </a:xfrm>
        </p:spPr>
        <p:txBody>
          <a:bodyPr lIns="0" tIns="46800" rIns="0" anchor="t">
            <a:normAutofit/>
          </a:bodyPr>
          <a:lstStyle>
            <a:lvl1pPr marL="0" indent="0">
              <a:buNone/>
              <a:defRPr sz="2800" b="0" i="0" cap="all" spc="100" baseline="0">
                <a:solidFill>
                  <a:schemeClr val="bg1"/>
                </a:solidFill>
                <a:latin typeface="PF Handbook Pro Light" charset="0"/>
                <a:ea typeface="PF Handbook Pro Light" charset="0"/>
                <a:cs typeface="PF Handbook Pro Light" charset="0"/>
              </a:defRPr>
            </a:lvl1pPr>
          </a:lstStyle>
          <a:p>
            <a:pPr lvl="0"/>
            <a:r>
              <a:rPr lang="fr-FR" dirty="0"/>
              <a:t>SECTION TITLE IN UPPER CASE</a:t>
            </a:r>
          </a:p>
        </p:txBody>
      </p:sp>
      <p:sp>
        <p:nvSpPr>
          <p:cNvPr id="15" name="Espace réservé du texte 5"/>
          <p:cNvSpPr>
            <a:spLocks noGrp="1"/>
          </p:cNvSpPr>
          <p:nvPr>
            <p:ph type="body" sz="quarter" idx="12" hasCustomPrompt="1"/>
          </p:nvPr>
        </p:nvSpPr>
        <p:spPr>
          <a:xfrm>
            <a:off x="287339" y="260649"/>
            <a:ext cx="1974850" cy="325140"/>
          </a:xfrm>
        </p:spPr>
        <p:txBody>
          <a:bodyPr lIns="0" tIns="0" rIns="0" bIns="0" anchor="t">
            <a:normAutofit/>
          </a:bodyPr>
          <a:lstStyle>
            <a:lvl1pPr marL="0" indent="0">
              <a:buNone/>
              <a:defRPr sz="3200" b="0" i="0" cap="all" spc="100" baseline="0">
                <a:solidFill>
                  <a:schemeClr val="bg1"/>
                </a:solidFill>
                <a:latin typeface="PF Handbook Pro Thin" charset="0"/>
                <a:ea typeface="PF Handbook Pro Thin" charset="0"/>
                <a:cs typeface="PF Handbook Pro Thin" charset="0"/>
              </a:defRPr>
            </a:lvl1pPr>
          </a:lstStyle>
          <a:p>
            <a:pPr lvl="0"/>
            <a:r>
              <a:rPr lang="fr-FR" dirty="0"/>
              <a:t>1.</a:t>
            </a:r>
          </a:p>
        </p:txBody>
      </p:sp>
      <p:sp>
        <p:nvSpPr>
          <p:cNvPr id="9" name="Espace réservé du texte 5"/>
          <p:cNvSpPr>
            <a:spLocks noGrp="1"/>
          </p:cNvSpPr>
          <p:nvPr>
            <p:ph type="body" sz="quarter" idx="10" hasCustomPrompt="1"/>
          </p:nvPr>
        </p:nvSpPr>
        <p:spPr>
          <a:xfrm>
            <a:off x="3132138" y="3933056"/>
            <a:ext cx="5472112" cy="864096"/>
          </a:xfrm>
        </p:spPr>
        <p:txBody>
          <a:bodyPr lIns="0" tIns="46800" rIns="0">
            <a:normAutofit/>
          </a:bodyPr>
          <a:lstStyle>
            <a:lvl1pPr marL="0" indent="0">
              <a:buNone/>
              <a:defRPr sz="2400" b="0" i="0" spc="100" baseline="0">
                <a:solidFill>
                  <a:srgbClr val="333333"/>
                </a:solidFill>
                <a:latin typeface="PF Handbook Pro Light" charset="0"/>
                <a:ea typeface="PF Handbook Pro Light" charset="0"/>
                <a:cs typeface="PF Handbook Pro Light" charset="0"/>
              </a:defRPr>
            </a:lvl1pPr>
          </a:lstStyle>
          <a:p>
            <a:pPr lvl="0"/>
            <a:r>
              <a:rPr lang="fr-FR" dirty="0" err="1"/>
              <a:t>Optional</a:t>
            </a:r>
            <a:r>
              <a:rPr lang="fr-FR" dirty="0"/>
              <a:t> </a:t>
            </a:r>
            <a:r>
              <a:rPr lang="fr-FR" dirty="0" err="1"/>
              <a:t>subtitle</a:t>
            </a:r>
            <a:endParaRPr lang="fr-FR" dirty="0"/>
          </a:p>
        </p:txBody>
      </p:sp>
    </p:spTree>
    <p:extLst>
      <p:ext uri="{BB962C8B-B14F-4D97-AF65-F5344CB8AC3E}">
        <p14:creationId xmlns:p14="http://schemas.microsoft.com/office/powerpoint/2010/main" val="702172410"/>
      </p:ext>
    </p:extLst>
  </p:cSld>
  <p:clrMapOvr>
    <a:masterClrMapping/>
  </p:clrMapOvr>
  <p:extLst mod="1">
    <p:ext uri="{DCECCB84-F9BA-43D5-87BE-67443E8EF086}">
      <p15:sldGuideLst xmlns="" xmlns:p15="http://schemas.microsoft.com/office/powerpoint/2012/main">
        <p15:guide id="1" orient="horz" pos="3952">
          <p15:clr>
            <a:srgbClr val="FBAE40"/>
          </p15:clr>
        </p15:guide>
        <p15:guide id="3" pos="1425">
          <p15:clr>
            <a:srgbClr val="FBAE40"/>
          </p15:clr>
        </p15:guide>
        <p15:guide id="4" pos="5420">
          <p15:clr>
            <a:srgbClr val="FBAE40"/>
          </p15:clr>
        </p15:guide>
        <p15:guide id="5" pos="1973">
          <p15:clr>
            <a:srgbClr val="FBAE40"/>
          </p15:clr>
        </p15:guide>
        <p15:guide id="6" pos="187">
          <p15:clr>
            <a:srgbClr val="FBAE40"/>
          </p15:clr>
        </p15:guide>
        <p15:guide id="8" orient="horz" pos="2160">
          <p15:clr>
            <a:srgbClr val="FBAE40"/>
          </p15:clr>
        </p15:guide>
        <p15:guide id="9" orient="horz" pos="369">
          <p15:clr>
            <a:srgbClr val="FBAE40"/>
          </p15:clr>
        </p15:guide>
        <p15:guide id="10" orient="horz" pos="187">
          <p15:clr>
            <a:srgbClr val="FBAE40"/>
          </p15:clr>
        </p15:guide>
        <p15:guide id="11" orient="horz" pos="56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Beer section - upper case +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re 1"/>
          <p:cNvSpPr>
            <a:spLocks noGrp="1"/>
          </p:cNvSpPr>
          <p:nvPr>
            <p:ph type="ctrTitle" hasCustomPrompt="1"/>
          </p:nvPr>
        </p:nvSpPr>
        <p:spPr>
          <a:xfrm>
            <a:off x="3129960" y="1484784"/>
            <a:ext cx="5474289" cy="2124647"/>
          </a:xfrm>
        </p:spPr>
        <p:txBody>
          <a:bodyPr lIns="0" tIns="0" rIns="0" bIns="0" anchor="b">
            <a:noAutofit/>
          </a:bodyPr>
          <a:lstStyle>
            <a:lvl1pPr algn="l">
              <a:defRPr sz="5500" b="0" i="0" cap="all" spc="200" baseline="0">
                <a:solidFill>
                  <a:srgbClr val="333333"/>
                </a:solidFill>
                <a:latin typeface="PF Handbook Pro Thin" charset="0"/>
                <a:ea typeface="PF Handbook Pro Thin" charset="0"/>
                <a:cs typeface="PF Handbook Pro Thin" charset="0"/>
              </a:defRPr>
            </a:lvl1pPr>
          </a:lstStyle>
          <a:p>
            <a:r>
              <a:rPr lang="fr-FR" dirty="0"/>
              <a:t>TITLE ON TWO </a:t>
            </a:r>
            <a:br>
              <a:rPr lang="fr-FR" dirty="0"/>
            </a:br>
            <a:r>
              <a:rPr lang="fr-FR" dirty="0"/>
              <a:t>OR THREE LINES </a:t>
            </a:r>
            <a:br>
              <a:rPr lang="fr-FR" dirty="0"/>
            </a:br>
            <a:r>
              <a:rPr lang="fr-FR" dirty="0"/>
              <a:t>IN UPPER CASE</a:t>
            </a:r>
          </a:p>
        </p:txBody>
      </p:sp>
      <p:sp>
        <p:nvSpPr>
          <p:cNvPr id="12" name="Sous-titre 2"/>
          <p:cNvSpPr>
            <a:spLocks noGrp="1"/>
          </p:cNvSpPr>
          <p:nvPr>
            <p:ph type="subTitle" idx="1" hasCustomPrompt="1"/>
          </p:nvPr>
        </p:nvSpPr>
        <p:spPr>
          <a:xfrm>
            <a:off x="3123819" y="726746"/>
            <a:ext cx="5472112" cy="504056"/>
          </a:xfrm>
        </p:spPr>
        <p:txBody>
          <a:bodyPr lIns="0" tIns="0" rIns="0" bIns="0" anchor="ctr">
            <a:normAutofit/>
          </a:bodyPr>
          <a:lstStyle>
            <a:lvl1pPr marL="0" indent="0" algn="l">
              <a:buNone/>
              <a:defRPr sz="1800" b="0" i="0" cap="all" spc="300" baseline="0">
                <a:solidFill>
                  <a:srgbClr val="B55654"/>
                </a:solidFill>
                <a:latin typeface="PF Handbook Pro Medium" charset="0"/>
                <a:ea typeface="PF Handbook Pro Medium" charset="0"/>
                <a:cs typeface="PF Handbook Pro Medium"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SUBHEAD IF NEEDED</a:t>
            </a:r>
          </a:p>
        </p:txBody>
      </p:sp>
      <p:sp>
        <p:nvSpPr>
          <p:cNvPr id="14" name="Espace réservé du texte 5"/>
          <p:cNvSpPr>
            <a:spLocks noGrp="1"/>
          </p:cNvSpPr>
          <p:nvPr>
            <p:ph type="body" sz="quarter" idx="11" hasCustomPrompt="1"/>
          </p:nvPr>
        </p:nvSpPr>
        <p:spPr>
          <a:xfrm>
            <a:off x="296863" y="780746"/>
            <a:ext cx="1965325" cy="1568134"/>
          </a:xfrm>
        </p:spPr>
        <p:txBody>
          <a:bodyPr lIns="0" tIns="46800" rIns="0" anchor="t">
            <a:normAutofit/>
          </a:bodyPr>
          <a:lstStyle>
            <a:lvl1pPr marL="0" indent="0">
              <a:buNone/>
              <a:defRPr sz="2800" b="0" i="0" cap="all" spc="100" baseline="0">
                <a:solidFill>
                  <a:schemeClr val="bg1"/>
                </a:solidFill>
                <a:latin typeface="PF Handbook Pro Light" charset="0"/>
                <a:ea typeface="PF Handbook Pro Light" charset="0"/>
                <a:cs typeface="PF Handbook Pro Light" charset="0"/>
              </a:defRPr>
            </a:lvl1pPr>
          </a:lstStyle>
          <a:p>
            <a:pPr lvl="0"/>
            <a:r>
              <a:rPr lang="fr-FR" dirty="0"/>
              <a:t>SECTION TITLE IN UPPER CASE</a:t>
            </a:r>
          </a:p>
        </p:txBody>
      </p:sp>
      <p:sp>
        <p:nvSpPr>
          <p:cNvPr id="15" name="Espace réservé du texte 5"/>
          <p:cNvSpPr>
            <a:spLocks noGrp="1"/>
          </p:cNvSpPr>
          <p:nvPr>
            <p:ph type="body" sz="quarter" idx="12" hasCustomPrompt="1"/>
          </p:nvPr>
        </p:nvSpPr>
        <p:spPr>
          <a:xfrm>
            <a:off x="287339" y="260649"/>
            <a:ext cx="1974850" cy="325140"/>
          </a:xfrm>
        </p:spPr>
        <p:txBody>
          <a:bodyPr lIns="0" tIns="0" rIns="0" bIns="0" anchor="t">
            <a:normAutofit/>
          </a:bodyPr>
          <a:lstStyle>
            <a:lvl1pPr marL="0" indent="0">
              <a:buNone/>
              <a:defRPr sz="3200" b="0" i="0" cap="all" spc="100" baseline="0">
                <a:solidFill>
                  <a:schemeClr val="bg1"/>
                </a:solidFill>
                <a:latin typeface="PF Handbook Pro Thin" charset="0"/>
                <a:ea typeface="PF Handbook Pro Thin" charset="0"/>
                <a:cs typeface="PF Handbook Pro Thin" charset="0"/>
              </a:defRPr>
            </a:lvl1pPr>
          </a:lstStyle>
          <a:p>
            <a:pPr lvl="0"/>
            <a:r>
              <a:rPr lang="fr-FR" dirty="0"/>
              <a:t>1.</a:t>
            </a:r>
          </a:p>
        </p:txBody>
      </p:sp>
      <p:sp>
        <p:nvSpPr>
          <p:cNvPr id="13" name="Espace réservé du texte 5"/>
          <p:cNvSpPr>
            <a:spLocks noGrp="1"/>
          </p:cNvSpPr>
          <p:nvPr>
            <p:ph type="body" sz="quarter" idx="10" hasCustomPrompt="1"/>
          </p:nvPr>
        </p:nvSpPr>
        <p:spPr>
          <a:xfrm>
            <a:off x="3132138" y="3933056"/>
            <a:ext cx="5472112" cy="864096"/>
          </a:xfrm>
        </p:spPr>
        <p:txBody>
          <a:bodyPr lIns="0" tIns="46800" rIns="0">
            <a:normAutofit/>
          </a:bodyPr>
          <a:lstStyle>
            <a:lvl1pPr marL="0" indent="0">
              <a:buNone/>
              <a:defRPr sz="2400" b="0" i="0" spc="100" baseline="0">
                <a:solidFill>
                  <a:srgbClr val="333333"/>
                </a:solidFill>
                <a:latin typeface="PF Handbook Pro Light" charset="0"/>
                <a:ea typeface="PF Handbook Pro Light" charset="0"/>
                <a:cs typeface="PF Handbook Pro Light" charset="0"/>
              </a:defRPr>
            </a:lvl1pPr>
          </a:lstStyle>
          <a:p>
            <a:pPr lvl="0"/>
            <a:r>
              <a:rPr lang="fr-FR" dirty="0" err="1"/>
              <a:t>Optional</a:t>
            </a:r>
            <a:r>
              <a:rPr lang="fr-FR" dirty="0"/>
              <a:t> </a:t>
            </a:r>
            <a:r>
              <a:rPr lang="fr-FR" dirty="0" err="1"/>
              <a:t>subtitle</a:t>
            </a:r>
            <a:endParaRPr lang="fr-FR" dirty="0"/>
          </a:p>
        </p:txBody>
      </p:sp>
    </p:spTree>
    <p:extLst>
      <p:ext uri="{BB962C8B-B14F-4D97-AF65-F5344CB8AC3E}">
        <p14:creationId xmlns:p14="http://schemas.microsoft.com/office/powerpoint/2010/main" val="1517318455"/>
      </p:ext>
    </p:extLst>
  </p:cSld>
  <p:clrMapOvr>
    <a:masterClrMapping/>
  </p:clrMapOvr>
  <p:extLst mod="1">
    <p:ext uri="{DCECCB84-F9BA-43D5-87BE-67443E8EF086}">
      <p15:sldGuideLst xmlns="" xmlns:p15="http://schemas.microsoft.com/office/powerpoint/2012/main">
        <p15:guide id="1" orient="horz" pos="3952">
          <p15:clr>
            <a:srgbClr val="FBAE40"/>
          </p15:clr>
        </p15:guide>
        <p15:guide id="3" pos="1425">
          <p15:clr>
            <a:srgbClr val="FBAE40"/>
          </p15:clr>
        </p15:guide>
        <p15:guide id="4" pos="5420">
          <p15:clr>
            <a:srgbClr val="FBAE40"/>
          </p15:clr>
        </p15:guide>
        <p15:guide id="5" pos="1973">
          <p15:clr>
            <a:srgbClr val="FBAE40"/>
          </p15:clr>
        </p15:guide>
        <p15:guide id="6" pos="187">
          <p15:clr>
            <a:srgbClr val="FBAE40"/>
          </p15:clr>
        </p15:guide>
        <p15:guide id="8" orient="horz" pos="2160">
          <p15:clr>
            <a:srgbClr val="FBAE40"/>
          </p15:clr>
        </p15:guide>
        <p15:guide id="9" orient="horz" pos="369">
          <p15:clr>
            <a:srgbClr val="FBAE40"/>
          </p15:clr>
        </p15:guide>
        <p15:guide id="10" orient="horz" pos="187">
          <p15:clr>
            <a:srgbClr val="FBAE40"/>
          </p15:clr>
        </p15:guide>
        <p15:guide id="11" orient="horz" pos="56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 Beer section - upper case + 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re 1"/>
          <p:cNvSpPr>
            <a:spLocks noGrp="1"/>
          </p:cNvSpPr>
          <p:nvPr>
            <p:ph type="ctrTitle" hasCustomPrompt="1"/>
          </p:nvPr>
        </p:nvSpPr>
        <p:spPr>
          <a:xfrm>
            <a:off x="3129960" y="1484784"/>
            <a:ext cx="5474289" cy="2124647"/>
          </a:xfrm>
        </p:spPr>
        <p:txBody>
          <a:bodyPr lIns="0" tIns="0" rIns="0" bIns="0" anchor="b">
            <a:noAutofit/>
          </a:bodyPr>
          <a:lstStyle>
            <a:lvl1pPr algn="l">
              <a:defRPr sz="5500" b="0" i="0" cap="all" spc="200" baseline="0">
                <a:solidFill>
                  <a:srgbClr val="333333"/>
                </a:solidFill>
                <a:latin typeface="PF Handbook Pro Thin" charset="0"/>
                <a:ea typeface="PF Handbook Pro Thin" charset="0"/>
                <a:cs typeface="PF Handbook Pro Thin" charset="0"/>
              </a:defRPr>
            </a:lvl1pPr>
          </a:lstStyle>
          <a:p>
            <a:r>
              <a:rPr lang="fr-FR" dirty="0"/>
              <a:t>TITLE ON TWO </a:t>
            </a:r>
            <a:br>
              <a:rPr lang="fr-FR" dirty="0"/>
            </a:br>
            <a:r>
              <a:rPr lang="fr-FR" dirty="0"/>
              <a:t>OR THREE LINES </a:t>
            </a:r>
            <a:br>
              <a:rPr lang="fr-FR" dirty="0"/>
            </a:br>
            <a:r>
              <a:rPr lang="fr-FR" dirty="0"/>
              <a:t>IN UPPER CASE</a:t>
            </a:r>
          </a:p>
        </p:txBody>
      </p:sp>
      <p:sp>
        <p:nvSpPr>
          <p:cNvPr id="12" name="Sous-titre 2"/>
          <p:cNvSpPr>
            <a:spLocks noGrp="1"/>
          </p:cNvSpPr>
          <p:nvPr>
            <p:ph type="subTitle" idx="1" hasCustomPrompt="1"/>
          </p:nvPr>
        </p:nvSpPr>
        <p:spPr>
          <a:xfrm>
            <a:off x="3123819" y="726746"/>
            <a:ext cx="5472112" cy="504056"/>
          </a:xfrm>
        </p:spPr>
        <p:txBody>
          <a:bodyPr lIns="0" tIns="0" rIns="0" bIns="0" anchor="ctr">
            <a:normAutofit/>
          </a:bodyPr>
          <a:lstStyle>
            <a:lvl1pPr marL="0" indent="0" algn="l">
              <a:buNone/>
              <a:defRPr sz="1800" b="0" i="0" cap="all" spc="300" baseline="0">
                <a:solidFill>
                  <a:srgbClr val="B55654"/>
                </a:solidFill>
                <a:latin typeface="PF Handbook Pro Medium" charset="0"/>
                <a:ea typeface="PF Handbook Pro Medium" charset="0"/>
                <a:cs typeface="PF Handbook Pro Medium"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SUBHEAD IF NEEDED</a:t>
            </a:r>
          </a:p>
        </p:txBody>
      </p:sp>
      <p:sp>
        <p:nvSpPr>
          <p:cNvPr id="14" name="Espace réservé du texte 5"/>
          <p:cNvSpPr>
            <a:spLocks noGrp="1"/>
          </p:cNvSpPr>
          <p:nvPr>
            <p:ph type="body" sz="quarter" idx="11" hasCustomPrompt="1"/>
          </p:nvPr>
        </p:nvSpPr>
        <p:spPr>
          <a:xfrm>
            <a:off x="296863" y="780746"/>
            <a:ext cx="1965325" cy="1568134"/>
          </a:xfrm>
        </p:spPr>
        <p:txBody>
          <a:bodyPr lIns="0" tIns="46800" rIns="0" anchor="t">
            <a:normAutofit/>
          </a:bodyPr>
          <a:lstStyle>
            <a:lvl1pPr marL="0" indent="0">
              <a:buNone/>
              <a:defRPr sz="2800" b="0" i="0" cap="all" spc="100" baseline="0">
                <a:solidFill>
                  <a:schemeClr val="bg1"/>
                </a:solidFill>
                <a:latin typeface="PF Handbook Pro Light" charset="0"/>
                <a:ea typeface="PF Handbook Pro Light" charset="0"/>
                <a:cs typeface="PF Handbook Pro Light" charset="0"/>
              </a:defRPr>
            </a:lvl1pPr>
          </a:lstStyle>
          <a:p>
            <a:pPr lvl="0"/>
            <a:r>
              <a:rPr lang="fr-FR" dirty="0"/>
              <a:t>SECTION TITLE IN UPPER CASE</a:t>
            </a:r>
          </a:p>
        </p:txBody>
      </p:sp>
      <p:sp>
        <p:nvSpPr>
          <p:cNvPr id="15" name="Espace réservé du texte 5"/>
          <p:cNvSpPr>
            <a:spLocks noGrp="1"/>
          </p:cNvSpPr>
          <p:nvPr>
            <p:ph type="body" sz="quarter" idx="12" hasCustomPrompt="1"/>
          </p:nvPr>
        </p:nvSpPr>
        <p:spPr>
          <a:xfrm>
            <a:off x="287339" y="260649"/>
            <a:ext cx="1974850" cy="325140"/>
          </a:xfrm>
        </p:spPr>
        <p:txBody>
          <a:bodyPr lIns="0" tIns="0" rIns="0" bIns="0" anchor="t">
            <a:normAutofit/>
          </a:bodyPr>
          <a:lstStyle>
            <a:lvl1pPr marL="0" indent="0">
              <a:buNone/>
              <a:defRPr sz="3200" b="0" i="0" cap="all" spc="100" baseline="0">
                <a:solidFill>
                  <a:schemeClr val="bg1"/>
                </a:solidFill>
                <a:latin typeface="PF Handbook Pro Thin" charset="0"/>
                <a:ea typeface="PF Handbook Pro Thin" charset="0"/>
                <a:cs typeface="PF Handbook Pro Thin" charset="0"/>
              </a:defRPr>
            </a:lvl1pPr>
          </a:lstStyle>
          <a:p>
            <a:pPr lvl="0"/>
            <a:r>
              <a:rPr lang="fr-FR" dirty="0"/>
              <a:t>1.</a:t>
            </a:r>
          </a:p>
        </p:txBody>
      </p:sp>
      <p:sp>
        <p:nvSpPr>
          <p:cNvPr id="13" name="Espace réservé du texte 5"/>
          <p:cNvSpPr>
            <a:spLocks noGrp="1"/>
          </p:cNvSpPr>
          <p:nvPr>
            <p:ph type="body" sz="quarter" idx="10" hasCustomPrompt="1"/>
          </p:nvPr>
        </p:nvSpPr>
        <p:spPr>
          <a:xfrm>
            <a:off x="3132138" y="3933056"/>
            <a:ext cx="5472112" cy="2160240"/>
          </a:xfrm>
        </p:spPr>
        <p:txBody>
          <a:bodyPr lIns="0" tIns="46800" rIns="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000" b="0" i="0" spc="100" baseline="0">
                <a:solidFill>
                  <a:srgbClr val="333333"/>
                </a:solidFill>
                <a:latin typeface="PF Handbook Pro Light" charset="0"/>
                <a:ea typeface="PF Handbook Pro Light" charset="0"/>
                <a:cs typeface="PF Handbook Pro Light"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fr-FR" dirty="0"/>
              <a:t>Key </a:t>
            </a:r>
            <a:r>
              <a:rPr lang="fr-FR" dirty="0" err="1"/>
              <a:t>ideas</a:t>
            </a:r>
            <a:r>
              <a:rPr lang="fr-FR" dirty="0"/>
              <a:t> </a:t>
            </a:r>
            <a:r>
              <a:rPr lang="fr-FR" dirty="0" err="1"/>
              <a:t>expressed</a:t>
            </a:r>
            <a:r>
              <a:rPr lang="fr-FR" dirty="0"/>
              <a:t> in </a:t>
            </a:r>
            <a:r>
              <a:rPr lang="fr-FR" dirty="0" err="1"/>
              <a:t>brief</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endParaRPr lang="fr-FR" dirty="0"/>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fr-FR" dirty="0"/>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fr-FR" dirty="0"/>
          </a:p>
          <a:p>
            <a:pPr lvl="0"/>
            <a:endParaRPr lang="fr-FR" dirty="0"/>
          </a:p>
        </p:txBody>
      </p:sp>
    </p:spTree>
    <p:extLst>
      <p:ext uri="{BB962C8B-B14F-4D97-AF65-F5344CB8AC3E}">
        <p14:creationId xmlns:p14="http://schemas.microsoft.com/office/powerpoint/2010/main" val="1029731984"/>
      </p:ext>
    </p:extLst>
  </p:cSld>
  <p:clrMapOvr>
    <a:masterClrMapping/>
  </p:clrMapOvr>
  <p:extLst mod="1">
    <p:ext uri="{DCECCB84-F9BA-43D5-87BE-67443E8EF086}">
      <p15:sldGuideLst xmlns="" xmlns:p15="http://schemas.microsoft.com/office/powerpoint/2012/main">
        <p15:guide id="1" orient="horz" pos="3952">
          <p15:clr>
            <a:srgbClr val="FBAE40"/>
          </p15:clr>
        </p15:guide>
        <p15:guide id="3" pos="1425">
          <p15:clr>
            <a:srgbClr val="FBAE40"/>
          </p15:clr>
        </p15:guide>
        <p15:guide id="4" pos="5420">
          <p15:clr>
            <a:srgbClr val="FBAE40"/>
          </p15:clr>
        </p15:guide>
        <p15:guide id="5" pos="1973">
          <p15:clr>
            <a:srgbClr val="FBAE40"/>
          </p15:clr>
        </p15:guide>
        <p15:guide id="6" pos="187">
          <p15:clr>
            <a:srgbClr val="FBAE40"/>
          </p15:clr>
        </p15:guide>
        <p15:guide id="8" orient="horz" pos="3385">
          <p15:clr>
            <a:srgbClr val="FBAE40"/>
          </p15:clr>
        </p15:guide>
        <p15:guide id="9" orient="horz" pos="369">
          <p15:clr>
            <a:srgbClr val="FBAE40"/>
          </p15:clr>
        </p15:guide>
        <p15:guide id="10" orient="horz" pos="187">
          <p15:clr>
            <a:srgbClr val="FBAE40"/>
          </p15:clr>
        </p15:guide>
        <p15:guide id="11" orient="horz" pos="566">
          <p15:clr>
            <a:srgbClr val="FBAE40"/>
          </p15:clr>
        </p15:guide>
        <p15:guide id="12"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 Wine section - lower ca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re 1"/>
          <p:cNvSpPr>
            <a:spLocks noGrp="1"/>
          </p:cNvSpPr>
          <p:nvPr>
            <p:ph type="ctrTitle" hasCustomPrompt="1"/>
          </p:nvPr>
        </p:nvSpPr>
        <p:spPr>
          <a:xfrm>
            <a:off x="3129960" y="1484784"/>
            <a:ext cx="5474289" cy="2124647"/>
          </a:xfrm>
        </p:spPr>
        <p:txBody>
          <a:bodyPr lIns="0" tIns="0" rIns="0" bIns="0" anchor="b">
            <a:noAutofit/>
          </a:bodyPr>
          <a:lstStyle>
            <a:lvl1pPr algn="l">
              <a:defRPr sz="5500" b="0" i="0" spc="200" baseline="0">
                <a:solidFill>
                  <a:srgbClr val="333333"/>
                </a:solidFill>
                <a:latin typeface="PF Handbook Pro Thin" charset="0"/>
                <a:ea typeface="PF Handbook Pro Thin" charset="0"/>
                <a:cs typeface="PF Handbook Pro Thin" charset="0"/>
              </a:defRPr>
            </a:lvl1pPr>
          </a:lstStyle>
          <a:p>
            <a:r>
              <a:rPr lang="fr-FR" dirty="0" err="1"/>
              <a:t>Title</a:t>
            </a:r>
            <a:r>
              <a:rPr lang="fr-FR" dirty="0"/>
              <a:t> on </a:t>
            </a:r>
            <a:r>
              <a:rPr lang="fr-FR" dirty="0" err="1"/>
              <a:t>two</a:t>
            </a:r>
            <a:r>
              <a:rPr lang="fr-FR" dirty="0"/>
              <a:t> </a:t>
            </a:r>
            <a:br>
              <a:rPr lang="fr-FR" dirty="0"/>
            </a:br>
            <a:r>
              <a:rPr lang="fr-FR" dirty="0"/>
              <a:t>or </a:t>
            </a:r>
            <a:r>
              <a:rPr lang="fr-FR" dirty="0" err="1"/>
              <a:t>three</a:t>
            </a:r>
            <a:r>
              <a:rPr lang="fr-FR" dirty="0"/>
              <a:t> </a:t>
            </a:r>
            <a:r>
              <a:rPr lang="fr-FR" dirty="0" err="1"/>
              <a:t>lines</a:t>
            </a:r>
            <a:r>
              <a:rPr lang="fr-FR" dirty="0"/>
              <a:t> </a:t>
            </a:r>
            <a:br>
              <a:rPr lang="fr-FR" dirty="0"/>
            </a:br>
            <a:r>
              <a:rPr lang="fr-FR" dirty="0"/>
              <a:t>in </a:t>
            </a:r>
            <a:r>
              <a:rPr lang="fr-FR" dirty="0" err="1"/>
              <a:t>lower</a:t>
            </a:r>
            <a:r>
              <a:rPr lang="fr-FR" dirty="0"/>
              <a:t> case</a:t>
            </a:r>
          </a:p>
        </p:txBody>
      </p:sp>
      <p:cxnSp>
        <p:nvCxnSpPr>
          <p:cNvPr id="7" name="Connecteur droit 6"/>
          <p:cNvCxnSpPr/>
          <p:nvPr/>
        </p:nvCxnSpPr>
        <p:spPr>
          <a:xfrm>
            <a:off x="3132138" y="4149080"/>
            <a:ext cx="2016125"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12" name="Sous-titre 2"/>
          <p:cNvSpPr>
            <a:spLocks noGrp="1"/>
          </p:cNvSpPr>
          <p:nvPr>
            <p:ph type="subTitle" idx="1" hasCustomPrompt="1"/>
          </p:nvPr>
        </p:nvSpPr>
        <p:spPr>
          <a:xfrm>
            <a:off x="3123819" y="726746"/>
            <a:ext cx="5472112" cy="504056"/>
          </a:xfrm>
        </p:spPr>
        <p:txBody>
          <a:bodyPr lIns="0" tIns="0" rIns="0" bIns="0" anchor="ctr">
            <a:normAutofit/>
          </a:bodyPr>
          <a:lstStyle>
            <a:lvl1pPr marL="0" indent="0" algn="l">
              <a:buNone/>
              <a:defRPr sz="1800" b="0" i="0" cap="all" spc="300" baseline="0">
                <a:solidFill>
                  <a:srgbClr val="B55654"/>
                </a:solidFill>
                <a:latin typeface="PF Handbook Pro Medium" charset="0"/>
                <a:ea typeface="PF Handbook Pro Medium" charset="0"/>
                <a:cs typeface="PF Handbook Pro Medium"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SUBHEAD IF NEEDED</a:t>
            </a:r>
          </a:p>
        </p:txBody>
      </p:sp>
      <p:sp>
        <p:nvSpPr>
          <p:cNvPr id="14" name="Espace réservé du texte 5"/>
          <p:cNvSpPr>
            <a:spLocks noGrp="1"/>
          </p:cNvSpPr>
          <p:nvPr>
            <p:ph type="body" sz="quarter" idx="11" hasCustomPrompt="1"/>
          </p:nvPr>
        </p:nvSpPr>
        <p:spPr>
          <a:xfrm>
            <a:off x="296863" y="780746"/>
            <a:ext cx="1965325" cy="1568134"/>
          </a:xfrm>
        </p:spPr>
        <p:txBody>
          <a:bodyPr lIns="0" tIns="46800" rIns="0" anchor="t">
            <a:normAutofit/>
          </a:bodyPr>
          <a:lstStyle>
            <a:lvl1pPr marL="0" indent="0">
              <a:buNone/>
              <a:defRPr sz="2800" b="0" i="0" cap="all" spc="100" baseline="0">
                <a:solidFill>
                  <a:schemeClr val="bg1"/>
                </a:solidFill>
                <a:latin typeface="PF Handbook Pro Light" charset="0"/>
                <a:ea typeface="PF Handbook Pro Light" charset="0"/>
                <a:cs typeface="PF Handbook Pro Light" charset="0"/>
              </a:defRPr>
            </a:lvl1pPr>
          </a:lstStyle>
          <a:p>
            <a:pPr lvl="0"/>
            <a:r>
              <a:rPr lang="fr-FR" dirty="0"/>
              <a:t>SECTION TITLE IN UPPER CASE</a:t>
            </a:r>
          </a:p>
        </p:txBody>
      </p:sp>
      <p:sp>
        <p:nvSpPr>
          <p:cNvPr id="15" name="Espace réservé du texte 5"/>
          <p:cNvSpPr>
            <a:spLocks noGrp="1"/>
          </p:cNvSpPr>
          <p:nvPr>
            <p:ph type="body" sz="quarter" idx="12" hasCustomPrompt="1"/>
          </p:nvPr>
        </p:nvSpPr>
        <p:spPr>
          <a:xfrm>
            <a:off x="287339" y="260649"/>
            <a:ext cx="1974850" cy="325140"/>
          </a:xfrm>
        </p:spPr>
        <p:txBody>
          <a:bodyPr lIns="0" tIns="0" rIns="0" bIns="0" anchor="t">
            <a:normAutofit/>
          </a:bodyPr>
          <a:lstStyle>
            <a:lvl1pPr marL="0" indent="0">
              <a:buNone/>
              <a:defRPr sz="3200" b="0" i="0" cap="all" spc="100" baseline="0">
                <a:solidFill>
                  <a:schemeClr val="bg1"/>
                </a:solidFill>
                <a:latin typeface="PF Handbook Pro Thin" charset="0"/>
                <a:ea typeface="PF Handbook Pro Thin" charset="0"/>
                <a:cs typeface="PF Handbook Pro Thin" charset="0"/>
              </a:defRPr>
            </a:lvl1pPr>
          </a:lstStyle>
          <a:p>
            <a:pPr lvl="0"/>
            <a:r>
              <a:rPr lang="fr-FR" dirty="0"/>
              <a:t>1.</a:t>
            </a:r>
          </a:p>
        </p:txBody>
      </p:sp>
    </p:spTree>
    <p:extLst>
      <p:ext uri="{BB962C8B-B14F-4D97-AF65-F5344CB8AC3E}">
        <p14:creationId xmlns:p14="http://schemas.microsoft.com/office/powerpoint/2010/main" val="1385469501"/>
      </p:ext>
    </p:extLst>
  </p:cSld>
  <p:clrMapOvr>
    <a:masterClrMapping/>
  </p:clrMapOvr>
  <p:extLst mod="1">
    <p:ext uri="{DCECCB84-F9BA-43D5-87BE-67443E8EF086}">
      <p15:sldGuideLst xmlns="" xmlns:p15="http://schemas.microsoft.com/office/powerpoint/2012/main">
        <p15:guide id="1" orient="horz" pos="3952">
          <p15:clr>
            <a:srgbClr val="FBAE40"/>
          </p15:clr>
        </p15:guide>
        <p15:guide id="3" pos="1425">
          <p15:clr>
            <a:srgbClr val="FBAE40"/>
          </p15:clr>
        </p15:guide>
        <p15:guide id="4" pos="5420">
          <p15:clr>
            <a:srgbClr val="FBAE40"/>
          </p15:clr>
        </p15:guide>
        <p15:guide id="5" pos="1973">
          <p15:clr>
            <a:srgbClr val="FBAE40"/>
          </p15:clr>
        </p15:guide>
        <p15:guide id="6" pos="187">
          <p15:clr>
            <a:srgbClr val="FBAE40"/>
          </p15:clr>
        </p15:guide>
        <p15:guide id="8" orient="horz" pos="2160">
          <p15:clr>
            <a:srgbClr val="FBAE40"/>
          </p15:clr>
        </p15:guide>
        <p15:guide id="9" orient="horz" pos="369">
          <p15:clr>
            <a:srgbClr val="FBAE40"/>
          </p15:clr>
        </p15:guide>
        <p15:guide id="10" orient="horz" pos="187">
          <p15:clr>
            <a:srgbClr val="FBAE40"/>
          </p15:clr>
        </p15:guide>
        <p15:guide id="11" orient="horz" pos="56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 Wine section - upper ca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re 1"/>
          <p:cNvSpPr>
            <a:spLocks noGrp="1"/>
          </p:cNvSpPr>
          <p:nvPr>
            <p:ph type="ctrTitle" hasCustomPrompt="1"/>
          </p:nvPr>
        </p:nvSpPr>
        <p:spPr>
          <a:xfrm>
            <a:off x="3129960" y="1484784"/>
            <a:ext cx="5474289" cy="2124647"/>
          </a:xfrm>
        </p:spPr>
        <p:txBody>
          <a:bodyPr lIns="0" tIns="0" rIns="0" bIns="0" anchor="b">
            <a:noAutofit/>
          </a:bodyPr>
          <a:lstStyle>
            <a:lvl1pPr algn="l">
              <a:defRPr sz="5500" b="0" i="0" cap="all" spc="200" baseline="0">
                <a:solidFill>
                  <a:srgbClr val="333333"/>
                </a:solidFill>
                <a:latin typeface="PF Handbook Pro Thin" charset="0"/>
                <a:ea typeface="PF Handbook Pro Thin" charset="0"/>
                <a:cs typeface="PF Handbook Pro Thin" charset="0"/>
              </a:defRPr>
            </a:lvl1pPr>
          </a:lstStyle>
          <a:p>
            <a:r>
              <a:rPr lang="fr-FR" dirty="0"/>
              <a:t>TITLE ON TWO </a:t>
            </a:r>
            <a:br>
              <a:rPr lang="fr-FR" dirty="0"/>
            </a:br>
            <a:r>
              <a:rPr lang="fr-FR" dirty="0"/>
              <a:t>OR THREE LINES </a:t>
            </a:r>
            <a:br>
              <a:rPr lang="fr-FR" dirty="0"/>
            </a:br>
            <a:r>
              <a:rPr lang="fr-FR" dirty="0"/>
              <a:t>IN UPPER CASE</a:t>
            </a:r>
          </a:p>
        </p:txBody>
      </p:sp>
      <p:cxnSp>
        <p:nvCxnSpPr>
          <p:cNvPr id="7" name="Connecteur droit 6"/>
          <p:cNvCxnSpPr/>
          <p:nvPr/>
        </p:nvCxnSpPr>
        <p:spPr>
          <a:xfrm>
            <a:off x="3132138" y="4149080"/>
            <a:ext cx="2016125"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12" name="Sous-titre 2"/>
          <p:cNvSpPr>
            <a:spLocks noGrp="1"/>
          </p:cNvSpPr>
          <p:nvPr>
            <p:ph type="subTitle" idx="1" hasCustomPrompt="1"/>
          </p:nvPr>
        </p:nvSpPr>
        <p:spPr>
          <a:xfrm>
            <a:off x="3123819" y="726746"/>
            <a:ext cx="5472112" cy="504056"/>
          </a:xfrm>
        </p:spPr>
        <p:txBody>
          <a:bodyPr lIns="0" tIns="0" rIns="0" bIns="0" anchor="ctr">
            <a:normAutofit/>
          </a:bodyPr>
          <a:lstStyle>
            <a:lvl1pPr marL="0" indent="0" algn="l">
              <a:buNone/>
              <a:defRPr sz="1800" b="0" i="0" cap="all" spc="300" baseline="0">
                <a:solidFill>
                  <a:srgbClr val="B55654"/>
                </a:solidFill>
                <a:latin typeface="PF Handbook Pro Medium" charset="0"/>
                <a:ea typeface="PF Handbook Pro Medium" charset="0"/>
                <a:cs typeface="PF Handbook Pro Medium"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SUBHEAD IF NEEDED</a:t>
            </a:r>
          </a:p>
        </p:txBody>
      </p:sp>
      <p:sp>
        <p:nvSpPr>
          <p:cNvPr id="14" name="Espace réservé du texte 5"/>
          <p:cNvSpPr>
            <a:spLocks noGrp="1"/>
          </p:cNvSpPr>
          <p:nvPr>
            <p:ph type="body" sz="quarter" idx="11" hasCustomPrompt="1"/>
          </p:nvPr>
        </p:nvSpPr>
        <p:spPr>
          <a:xfrm>
            <a:off x="296863" y="780746"/>
            <a:ext cx="1965325" cy="1568134"/>
          </a:xfrm>
        </p:spPr>
        <p:txBody>
          <a:bodyPr lIns="0" tIns="46800" rIns="0" anchor="t">
            <a:normAutofit/>
          </a:bodyPr>
          <a:lstStyle>
            <a:lvl1pPr marL="0" indent="0">
              <a:buNone/>
              <a:defRPr sz="2800" b="0" i="0" cap="all" spc="100" baseline="0">
                <a:solidFill>
                  <a:schemeClr val="bg1"/>
                </a:solidFill>
                <a:latin typeface="PF Handbook Pro Light" charset="0"/>
                <a:ea typeface="PF Handbook Pro Light" charset="0"/>
                <a:cs typeface="PF Handbook Pro Light" charset="0"/>
              </a:defRPr>
            </a:lvl1pPr>
          </a:lstStyle>
          <a:p>
            <a:pPr lvl="0"/>
            <a:r>
              <a:rPr lang="fr-FR" dirty="0"/>
              <a:t>SECTION TITLE IN UPPER CASE</a:t>
            </a:r>
          </a:p>
        </p:txBody>
      </p:sp>
      <p:sp>
        <p:nvSpPr>
          <p:cNvPr id="15" name="Espace réservé du texte 5"/>
          <p:cNvSpPr>
            <a:spLocks noGrp="1"/>
          </p:cNvSpPr>
          <p:nvPr>
            <p:ph type="body" sz="quarter" idx="12" hasCustomPrompt="1"/>
          </p:nvPr>
        </p:nvSpPr>
        <p:spPr>
          <a:xfrm>
            <a:off x="287339" y="260649"/>
            <a:ext cx="1974850" cy="325140"/>
          </a:xfrm>
        </p:spPr>
        <p:txBody>
          <a:bodyPr lIns="0" tIns="0" rIns="0" bIns="0" anchor="t">
            <a:normAutofit/>
          </a:bodyPr>
          <a:lstStyle>
            <a:lvl1pPr marL="0" indent="0">
              <a:buNone/>
              <a:defRPr sz="3200" b="0" i="0" cap="all" spc="100" baseline="0">
                <a:solidFill>
                  <a:schemeClr val="bg1"/>
                </a:solidFill>
                <a:latin typeface="PF Handbook Pro Thin" charset="0"/>
                <a:ea typeface="PF Handbook Pro Thin" charset="0"/>
                <a:cs typeface="PF Handbook Pro Thin" charset="0"/>
              </a:defRPr>
            </a:lvl1pPr>
          </a:lstStyle>
          <a:p>
            <a:pPr lvl="0"/>
            <a:r>
              <a:rPr lang="fr-FR" dirty="0"/>
              <a:t>1.</a:t>
            </a:r>
          </a:p>
        </p:txBody>
      </p:sp>
    </p:spTree>
    <p:extLst>
      <p:ext uri="{BB962C8B-B14F-4D97-AF65-F5344CB8AC3E}">
        <p14:creationId xmlns:p14="http://schemas.microsoft.com/office/powerpoint/2010/main" val="1506151078"/>
      </p:ext>
    </p:extLst>
  </p:cSld>
  <p:clrMapOvr>
    <a:masterClrMapping/>
  </p:clrMapOvr>
  <p:extLst mod="1">
    <p:ext uri="{DCECCB84-F9BA-43D5-87BE-67443E8EF086}">
      <p15:sldGuideLst xmlns="" xmlns:p15="http://schemas.microsoft.com/office/powerpoint/2012/main">
        <p15:guide id="1" orient="horz" pos="3952">
          <p15:clr>
            <a:srgbClr val="FBAE40"/>
          </p15:clr>
        </p15:guide>
        <p15:guide id="3" pos="1425">
          <p15:clr>
            <a:srgbClr val="FBAE40"/>
          </p15:clr>
        </p15:guide>
        <p15:guide id="4" pos="5420">
          <p15:clr>
            <a:srgbClr val="FBAE40"/>
          </p15:clr>
        </p15:guide>
        <p15:guide id="5" pos="1973">
          <p15:clr>
            <a:srgbClr val="FBAE40"/>
          </p15:clr>
        </p15:guide>
        <p15:guide id="6" pos="187">
          <p15:clr>
            <a:srgbClr val="FBAE40"/>
          </p15:clr>
        </p15:guide>
        <p15:guide id="8" orient="horz" pos="2160">
          <p15:clr>
            <a:srgbClr val="FBAE40"/>
          </p15:clr>
        </p15:guide>
        <p15:guide id="9" orient="horz" pos="369">
          <p15:clr>
            <a:srgbClr val="FBAE40"/>
          </p15:clr>
        </p15:guide>
        <p15:guide id="10" orient="horz" pos="187">
          <p15:clr>
            <a:srgbClr val="FBAE40"/>
          </p15:clr>
        </p15:guide>
        <p15:guide id="11" orient="horz" pos="56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 Wine section - lower case +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re 1"/>
          <p:cNvSpPr>
            <a:spLocks noGrp="1"/>
          </p:cNvSpPr>
          <p:nvPr>
            <p:ph type="ctrTitle" hasCustomPrompt="1"/>
          </p:nvPr>
        </p:nvSpPr>
        <p:spPr>
          <a:xfrm>
            <a:off x="3129960" y="1484784"/>
            <a:ext cx="5474289" cy="2124647"/>
          </a:xfrm>
        </p:spPr>
        <p:txBody>
          <a:bodyPr lIns="0" tIns="0" rIns="0" bIns="0" anchor="b">
            <a:noAutofit/>
          </a:bodyPr>
          <a:lstStyle>
            <a:lvl1pPr algn="l">
              <a:defRPr sz="5500" b="0" i="0" spc="200" baseline="0">
                <a:solidFill>
                  <a:srgbClr val="333333"/>
                </a:solidFill>
                <a:latin typeface="PF Handbook Pro Thin" charset="0"/>
                <a:ea typeface="PF Handbook Pro Thin" charset="0"/>
                <a:cs typeface="PF Handbook Pro Thin" charset="0"/>
              </a:defRPr>
            </a:lvl1pPr>
          </a:lstStyle>
          <a:p>
            <a:r>
              <a:rPr lang="fr-FR" dirty="0" err="1"/>
              <a:t>Title</a:t>
            </a:r>
            <a:r>
              <a:rPr lang="fr-FR" dirty="0"/>
              <a:t> on </a:t>
            </a:r>
            <a:r>
              <a:rPr lang="fr-FR" dirty="0" err="1"/>
              <a:t>two</a:t>
            </a:r>
            <a:r>
              <a:rPr lang="fr-FR" dirty="0"/>
              <a:t> </a:t>
            </a:r>
            <a:br>
              <a:rPr lang="fr-FR" dirty="0"/>
            </a:br>
            <a:r>
              <a:rPr lang="fr-FR" dirty="0"/>
              <a:t>or </a:t>
            </a:r>
            <a:r>
              <a:rPr lang="fr-FR" dirty="0" err="1"/>
              <a:t>three</a:t>
            </a:r>
            <a:r>
              <a:rPr lang="fr-FR" dirty="0"/>
              <a:t> </a:t>
            </a:r>
            <a:r>
              <a:rPr lang="fr-FR" dirty="0" err="1"/>
              <a:t>lines</a:t>
            </a:r>
            <a:r>
              <a:rPr lang="fr-FR" dirty="0"/>
              <a:t> </a:t>
            </a:r>
            <a:br>
              <a:rPr lang="fr-FR" dirty="0"/>
            </a:br>
            <a:r>
              <a:rPr lang="fr-FR" dirty="0"/>
              <a:t>in </a:t>
            </a:r>
            <a:r>
              <a:rPr lang="fr-FR" dirty="0" err="1"/>
              <a:t>lower</a:t>
            </a:r>
            <a:r>
              <a:rPr lang="fr-FR" dirty="0"/>
              <a:t> case</a:t>
            </a:r>
          </a:p>
        </p:txBody>
      </p:sp>
      <p:sp>
        <p:nvSpPr>
          <p:cNvPr id="12" name="Sous-titre 2"/>
          <p:cNvSpPr>
            <a:spLocks noGrp="1"/>
          </p:cNvSpPr>
          <p:nvPr>
            <p:ph type="subTitle" idx="1" hasCustomPrompt="1"/>
          </p:nvPr>
        </p:nvSpPr>
        <p:spPr>
          <a:xfrm>
            <a:off x="3123819" y="726746"/>
            <a:ext cx="5472112" cy="504056"/>
          </a:xfrm>
        </p:spPr>
        <p:txBody>
          <a:bodyPr lIns="0" tIns="0" rIns="0" bIns="0" anchor="ctr">
            <a:normAutofit/>
          </a:bodyPr>
          <a:lstStyle>
            <a:lvl1pPr marL="0" indent="0" algn="l">
              <a:buNone/>
              <a:defRPr sz="1800" b="0" i="0" cap="all" spc="300" baseline="0">
                <a:solidFill>
                  <a:srgbClr val="B55654"/>
                </a:solidFill>
                <a:latin typeface="PF Handbook Pro Medium" charset="0"/>
                <a:ea typeface="PF Handbook Pro Medium" charset="0"/>
                <a:cs typeface="PF Handbook Pro Medium"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SUBHEAD IF NEEDED</a:t>
            </a:r>
          </a:p>
        </p:txBody>
      </p:sp>
      <p:sp>
        <p:nvSpPr>
          <p:cNvPr id="14" name="Espace réservé du texte 5"/>
          <p:cNvSpPr>
            <a:spLocks noGrp="1"/>
          </p:cNvSpPr>
          <p:nvPr>
            <p:ph type="body" sz="quarter" idx="11" hasCustomPrompt="1"/>
          </p:nvPr>
        </p:nvSpPr>
        <p:spPr>
          <a:xfrm>
            <a:off x="296863" y="780746"/>
            <a:ext cx="1965325" cy="1568134"/>
          </a:xfrm>
        </p:spPr>
        <p:txBody>
          <a:bodyPr lIns="0" tIns="46800" rIns="0" anchor="t">
            <a:normAutofit/>
          </a:bodyPr>
          <a:lstStyle>
            <a:lvl1pPr marL="0" indent="0">
              <a:buNone/>
              <a:defRPr sz="2800" b="0" i="0" cap="all" spc="100" baseline="0">
                <a:solidFill>
                  <a:schemeClr val="bg1"/>
                </a:solidFill>
                <a:latin typeface="PF Handbook Pro Light" charset="0"/>
                <a:ea typeface="PF Handbook Pro Light" charset="0"/>
                <a:cs typeface="PF Handbook Pro Light" charset="0"/>
              </a:defRPr>
            </a:lvl1pPr>
          </a:lstStyle>
          <a:p>
            <a:pPr lvl="0"/>
            <a:r>
              <a:rPr lang="fr-FR" dirty="0"/>
              <a:t>SECTION TITLE IN UPPER CASE</a:t>
            </a:r>
          </a:p>
        </p:txBody>
      </p:sp>
      <p:sp>
        <p:nvSpPr>
          <p:cNvPr id="15" name="Espace réservé du texte 5"/>
          <p:cNvSpPr>
            <a:spLocks noGrp="1"/>
          </p:cNvSpPr>
          <p:nvPr>
            <p:ph type="body" sz="quarter" idx="12" hasCustomPrompt="1"/>
          </p:nvPr>
        </p:nvSpPr>
        <p:spPr>
          <a:xfrm>
            <a:off x="287339" y="260649"/>
            <a:ext cx="1974850" cy="325140"/>
          </a:xfrm>
        </p:spPr>
        <p:txBody>
          <a:bodyPr lIns="0" tIns="0" rIns="0" bIns="0" anchor="t">
            <a:normAutofit/>
          </a:bodyPr>
          <a:lstStyle>
            <a:lvl1pPr marL="0" indent="0">
              <a:buNone/>
              <a:defRPr sz="3200" b="0" i="0" cap="all" spc="100" baseline="0">
                <a:solidFill>
                  <a:schemeClr val="bg1"/>
                </a:solidFill>
                <a:latin typeface="PF Handbook Pro Thin" charset="0"/>
                <a:ea typeface="PF Handbook Pro Thin" charset="0"/>
                <a:cs typeface="PF Handbook Pro Thin" charset="0"/>
              </a:defRPr>
            </a:lvl1pPr>
          </a:lstStyle>
          <a:p>
            <a:pPr lvl="0"/>
            <a:r>
              <a:rPr lang="fr-FR" dirty="0"/>
              <a:t>1.</a:t>
            </a:r>
          </a:p>
        </p:txBody>
      </p:sp>
      <p:sp>
        <p:nvSpPr>
          <p:cNvPr id="9" name="Espace réservé du texte 5"/>
          <p:cNvSpPr>
            <a:spLocks noGrp="1"/>
          </p:cNvSpPr>
          <p:nvPr>
            <p:ph type="body" sz="quarter" idx="10" hasCustomPrompt="1"/>
          </p:nvPr>
        </p:nvSpPr>
        <p:spPr>
          <a:xfrm>
            <a:off x="3132138" y="3933056"/>
            <a:ext cx="5472112" cy="864096"/>
          </a:xfrm>
        </p:spPr>
        <p:txBody>
          <a:bodyPr lIns="0" tIns="46800" rIns="0">
            <a:normAutofit/>
          </a:bodyPr>
          <a:lstStyle>
            <a:lvl1pPr marL="0" indent="0">
              <a:buNone/>
              <a:defRPr sz="2400" b="0" i="0" spc="100" baseline="0">
                <a:solidFill>
                  <a:srgbClr val="333333"/>
                </a:solidFill>
                <a:latin typeface="PF Handbook Pro Light" charset="0"/>
                <a:ea typeface="PF Handbook Pro Light" charset="0"/>
                <a:cs typeface="PF Handbook Pro Light" charset="0"/>
              </a:defRPr>
            </a:lvl1pPr>
          </a:lstStyle>
          <a:p>
            <a:pPr lvl="0"/>
            <a:r>
              <a:rPr lang="fr-FR" dirty="0" err="1"/>
              <a:t>Optional</a:t>
            </a:r>
            <a:r>
              <a:rPr lang="fr-FR" dirty="0"/>
              <a:t> </a:t>
            </a:r>
            <a:r>
              <a:rPr lang="fr-FR" dirty="0" err="1"/>
              <a:t>subtitle</a:t>
            </a:r>
            <a:endParaRPr lang="fr-FR" dirty="0"/>
          </a:p>
        </p:txBody>
      </p:sp>
      <p:sp>
        <p:nvSpPr>
          <p:cNvPr id="10" name="ZoneTexte 9"/>
          <p:cNvSpPr txBox="1"/>
          <p:nvPr/>
        </p:nvSpPr>
        <p:spPr>
          <a:xfrm>
            <a:off x="300522" y="6477278"/>
            <a:ext cx="2002942" cy="247312"/>
          </a:xfrm>
          <a:prstGeom prst="rect">
            <a:avLst/>
          </a:prstGeom>
          <a:noFill/>
        </p:spPr>
        <p:txBody>
          <a:bodyPr wrap="square" lIns="0" tIns="4680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0" i="0" spc="100" dirty="0">
                <a:solidFill>
                  <a:schemeClr val="bg1"/>
                </a:solidFill>
                <a:latin typeface="PF Handbook Pro Light" charset="0"/>
                <a:ea typeface="PF Handbook Pro Light" charset="0"/>
                <a:cs typeface="PF Handbook Pro Light" charset="0"/>
              </a:rPr>
              <a:t>DOCUMENT</a:t>
            </a:r>
            <a:r>
              <a:rPr lang="fr-FR" sz="1000" b="0" i="0" spc="100" baseline="0" dirty="0">
                <a:solidFill>
                  <a:schemeClr val="bg1"/>
                </a:solidFill>
                <a:latin typeface="PF Handbook Pro Light" charset="0"/>
                <a:ea typeface="PF Handbook Pro Light" charset="0"/>
                <a:cs typeface="PF Handbook Pro Light" charset="0"/>
              </a:rPr>
              <a:t> TITLE </a:t>
            </a:r>
            <a:r>
              <a:rPr lang="bg-BG" sz="1000" b="0" i="0" u="none" strike="noStrike" kern="1200" baseline="0" dirty="0">
                <a:solidFill>
                  <a:schemeClr val="bg1"/>
                </a:solidFill>
                <a:latin typeface="PF Handbook Pro Light" charset="0"/>
                <a:ea typeface="PF Handbook Pro Light" charset="0"/>
                <a:cs typeface="PF Handbook Pro Light" charset="0"/>
              </a:rPr>
              <a:t>•</a:t>
            </a:r>
            <a:r>
              <a:rPr lang="fr-FR" sz="1000" b="0" i="0" u="none" strike="noStrike" kern="1200" baseline="0" dirty="0">
                <a:solidFill>
                  <a:schemeClr val="bg1"/>
                </a:solidFill>
                <a:latin typeface="PF Handbook Pro Light" charset="0"/>
                <a:ea typeface="PF Handbook Pro Light" charset="0"/>
                <a:cs typeface="PF Handbook Pro Light" charset="0"/>
              </a:rPr>
              <a:t> </a:t>
            </a:r>
            <a:fld id="{481531C4-3727-164B-8855-D1B5F48933A4}" type="slidenum">
              <a:rPr lang="fr-FR" sz="1000" b="0" i="0" u="none" strike="noStrike" kern="1200" baseline="0" smtClean="0">
                <a:solidFill>
                  <a:schemeClr val="bg1"/>
                </a:solidFill>
                <a:latin typeface="PF Handbook Pro Light" charset="0"/>
                <a:ea typeface="PF Handbook Pro Light" charset="0"/>
                <a:cs typeface="PF Handbook Pro Light" charset="0"/>
              </a:rPr>
              <a:pPr marL="0" marR="0" indent="0" algn="l" defTabSz="914400" rtl="0" eaLnBrk="1" fontAlgn="auto" latinLnBrk="0" hangingPunct="1">
                <a:lnSpc>
                  <a:spcPct val="100000"/>
                </a:lnSpc>
                <a:spcBef>
                  <a:spcPts val="0"/>
                </a:spcBef>
                <a:spcAft>
                  <a:spcPts val="0"/>
                </a:spcAft>
                <a:buClrTx/>
                <a:buSzTx/>
                <a:buFontTx/>
                <a:buNone/>
                <a:tabLst/>
                <a:defRPr/>
              </a:pPr>
              <a:t>‹#›</a:t>
            </a:fld>
            <a:r>
              <a:rPr lang="fr-FR" sz="1000" b="0" i="0" u="none" strike="noStrike" kern="1200" baseline="0" dirty="0">
                <a:solidFill>
                  <a:schemeClr val="bg1"/>
                </a:solidFill>
                <a:latin typeface="PF Handbook Pro Light" charset="0"/>
                <a:ea typeface="PF Handbook Pro Light" charset="0"/>
                <a:cs typeface="PF Handbook Pro Light" charset="0"/>
              </a:rPr>
              <a:t>/x</a:t>
            </a:r>
            <a:endParaRPr lang="bg-BG" sz="1000" b="0" i="0" u="none" strike="noStrike" kern="1200" baseline="0" dirty="0">
              <a:solidFill>
                <a:schemeClr val="bg1"/>
              </a:solidFill>
              <a:latin typeface="PF Handbook Pro Light" charset="0"/>
              <a:ea typeface="PF Handbook Pro Light" charset="0"/>
              <a:cs typeface="PF Handbook Pro Light" charset="0"/>
            </a:endParaRPr>
          </a:p>
        </p:txBody>
      </p:sp>
    </p:spTree>
    <p:extLst>
      <p:ext uri="{BB962C8B-B14F-4D97-AF65-F5344CB8AC3E}">
        <p14:creationId xmlns:p14="http://schemas.microsoft.com/office/powerpoint/2010/main" val="879535115"/>
      </p:ext>
    </p:extLst>
  </p:cSld>
  <p:clrMapOvr>
    <a:masterClrMapping/>
  </p:clrMapOvr>
  <p:extLst mod="1">
    <p:ext uri="{DCECCB84-F9BA-43D5-87BE-67443E8EF086}">
      <p15:sldGuideLst xmlns="" xmlns:p15="http://schemas.microsoft.com/office/powerpoint/2012/main">
        <p15:guide id="1" orient="horz" pos="3952">
          <p15:clr>
            <a:srgbClr val="FBAE40"/>
          </p15:clr>
        </p15:guide>
        <p15:guide id="3" pos="1425">
          <p15:clr>
            <a:srgbClr val="FBAE40"/>
          </p15:clr>
        </p15:guide>
        <p15:guide id="4" pos="5420">
          <p15:clr>
            <a:srgbClr val="FBAE40"/>
          </p15:clr>
        </p15:guide>
        <p15:guide id="5" pos="1973">
          <p15:clr>
            <a:srgbClr val="FBAE40"/>
          </p15:clr>
        </p15:guide>
        <p15:guide id="6" pos="187">
          <p15:clr>
            <a:srgbClr val="FBAE40"/>
          </p15:clr>
        </p15:guide>
        <p15:guide id="8" orient="horz" pos="2160">
          <p15:clr>
            <a:srgbClr val="FBAE40"/>
          </p15:clr>
        </p15:guide>
        <p15:guide id="9" orient="horz" pos="369">
          <p15:clr>
            <a:srgbClr val="FBAE40"/>
          </p15:clr>
        </p15:guide>
        <p15:guide id="10" orient="horz" pos="187">
          <p15:clr>
            <a:srgbClr val="FBAE40"/>
          </p15:clr>
        </p15:guide>
        <p15:guide id="11" orient="horz" pos="56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 Wine section - upper case +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re 1"/>
          <p:cNvSpPr>
            <a:spLocks noGrp="1"/>
          </p:cNvSpPr>
          <p:nvPr>
            <p:ph type="ctrTitle" hasCustomPrompt="1"/>
          </p:nvPr>
        </p:nvSpPr>
        <p:spPr>
          <a:xfrm>
            <a:off x="3129960" y="1484784"/>
            <a:ext cx="5474289" cy="2124647"/>
          </a:xfrm>
        </p:spPr>
        <p:txBody>
          <a:bodyPr lIns="0" tIns="0" rIns="0" bIns="0" anchor="b">
            <a:noAutofit/>
          </a:bodyPr>
          <a:lstStyle>
            <a:lvl1pPr algn="l">
              <a:defRPr sz="5500" b="0" i="0" cap="all" spc="200" baseline="0">
                <a:solidFill>
                  <a:srgbClr val="333333"/>
                </a:solidFill>
                <a:latin typeface="PF Handbook Pro Thin" charset="0"/>
                <a:ea typeface="PF Handbook Pro Thin" charset="0"/>
                <a:cs typeface="PF Handbook Pro Thin" charset="0"/>
              </a:defRPr>
            </a:lvl1pPr>
          </a:lstStyle>
          <a:p>
            <a:r>
              <a:rPr lang="fr-FR" dirty="0"/>
              <a:t>TITLE ON TWO </a:t>
            </a:r>
            <a:br>
              <a:rPr lang="fr-FR" dirty="0"/>
            </a:br>
            <a:r>
              <a:rPr lang="fr-FR" dirty="0"/>
              <a:t>OR THREE LINES </a:t>
            </a:r>
            <a:br>
              <a:rPr lang="fr-FR" dirty="0"/>
            </a:br>
            <a:r>
              <a:rPr lang="fr-FR" dirty="0"/>
              <a:t>IN UPPER CASE</a:t>
            </a:r>
          </a:p>
        </p:txBody>
      </p:sp>
      <p:sp>
        <p:nvSpPr>
          <p:cNvPr id="12" name="Sous-titre 2"/>
          <p:cNvSpPr>
            <a:spLocks noGrp="1"/>
          </p:cNvSpPr>
          <p:nvPr>
            <p:ph type="subTitle" idx="1" hasCustomPrompt="1"/>
          </p:nvPr>
        </p:nvSpPr>
        <p:spPr>
          <a:xfrm>
            <a:off x="3123819" y="726746"/>
            <a:ext cx="5472112" cy="504056"/>
          </a:xfrm>
        </p:spPr>
        <p:txBody>
          <a:bodyPr lIns="0" tIns="0" rIns="0" bIns="0" anchor="ctr">
            <a:normAutofit/>
          </a:bodyPr>
          <a:lstStyle>
            <a:lvl1pPr marL="0" indent="0" algn="l">
              <a:buNone/>
              <a:defRPr sz="1800" b="0" i="0" cap="all" spc="300" baseline="0">
                <a:solidFill>
                  <a:srgbClr val="B55654"/>
                </a:solidFill>
                <a:latin typeface="PF Handbook Pro Medium" charset="0"/>
                <a:ea typeface="PF Handbook Pro Medium" charset="0"/>
                <a:cs typeface="PF Handbook Pro Medium"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SUBHEAD IF NEEDED</a:t>
            </a:r>
          </a:p>
        </p:txBody>
      </p:sp>
      <p:sp>
        <p:nvSpPr>
          <p:cNvPr id="14" name="Espace réservé du texte 5"/>
          <p:cNvSpPr>
            <a:spLocks noGrp="1"/>
          </p:cNvSpPr>
          <p:nvPr>
            <p:ph type="body" sz="quarter" idx="11" hasCustomPrompt="1"/>
          </p:nvPr>
        </p:nvSpPr>
        <p:spPr>
          <a:xfrm>
            <a:off x="296863" y="780746"/>
            <a:ext cx="1965325" cy="1568134"/>
          </a:xfrm>
        </p:spPr>
        <p:txBody>
          <a:bodyPr lIns="0" tIns="46800" rIns="0" anchor="t">
            <a:normAutofit/>
          </a:bodyPr>
          <a:lstStyle>
            <a:lvl1pPr marL="0" indent="0">
              <a:buNone/>
              <a:defRPr sz="2800" b="0" i="0" cap="all" spc="100" baseline="0">
                <a:solidFill>
                  <a:schemeClr val="bg1"/>
                </a:solidFill>
                <a:latin typeface="PF Handbook Pro Light" charset="0"/>
                <a:ea typeface="PF Handbook Pro Light" charset="0"/>
                <a:cs typeface="PF Handbook Pro Light" charset="0"/>
              </a:defRPr>
            </a:lvl1pPr>
          </a:lstStyle>
          <a:p>
            <a:pPr lvl="0"/>
            <a:r>
              <a:rPr lang="fr-FR" dirty="0"/>
              <a:t>SECTION TITLE IN UPPER CASE</a:t>
            </a:r>
          </a:p>
        </p:txBody>
      </p:sp>
      <p:sp>
        <p:nvSpPr>
          <p:cNvPr id="15" name="Espace réservé du texte 5"/>
          <p:cNvSpPr>
            <a:spLocks noGrp="1"/>
          </p:cNvSpPr>
          <p:nvPr>
            <p:ph type="body" sz="quarter" idx="12" hasCustomPrompt="1"/>
          </p:nvPr>
        </p:nvSpPr>
        <p:spPr>
          <a:xfrm>
            <a:off x="287339" y="260649"/>
            <a:ext cx="1974850" cy="325140"/>
          </a:xfrm>
        </p:spPr>
        <p:txBody>
          <a:bodyPr lIns="0" tIns="0" rIns="0" bIns="0" anchor="t">
            <a:normAutofit/>
          </a:bodyPr>
          <a:lstStyle>
            <a:lvl1pPr marL="0" indent="0">
              <a:buNone/>
              <a:defRPr sz="3200" b="0" i="0" cap="all" spc="100" baseline="0">
                <a:solidFill>
                  <a:schemeClr val="bg1"/>
                </a:solidFill>
                <a:latin typeface="PF Handbook Pro Thin" charset="0"/>
                <a:ea typeface="PF Handbook Pro Thin" charset="0"/>
                <a:cs typeface="PF Handbook Pro Thin" charset="0"/>
              </a:defRPr>
            </a:lvl1pPr>
          </a:lstStyle>
          <a:p>
            <a:pPr lvl="0"/>
            <a:r>
              <a:rPr lang="fr-FR" dirty="0"/>
              <a:t>1.</a:t>
            </a:r>
          </a:p>
        </p:txBody>
      </p:sp>
      <p:sp>
        <p:nvSpPr>
          <p:cNvPr id="13" name="Espace réservé du texte 5"/>
          <p:cNvSpPr>
            <a:spLocks noGrp="1"/>
          </p:cNvSpPr>
          <p:nvPr>
            <p:ph type="body" sz="quarter" idx="10" hasCustomPrompt="1"/>
          </p:nvPr>
        </p:nvSpPr>
        <p:spPr>
          <a:xfrm>
            <a:off x="3132138" y="3933056"/>
            <a:ext cx="5472112" cy="864096"/>
          </a:xfrm>
        </p:spPr>
        <p:txBody>
          <a:bodyPr lIns="0" tIns="46800" rIns="0">
            <a:normAutofit/>
          </a:bodyPr>
          <a:lstStyle>
            <a:lvl1pPr marL="0" indent="0">
              <a:buNone/>
              <a:defRPr sz="2400" b="0" i="0" spc="100" baseline="0">
                <a:solidFill>
                  <a:srgbClr val="333333"/>
                </a:solidFill>
                <a:latin typeface="PF Handbook Pro Light" charset="0"/>
                <a:ea typeface="PF Handbook Pro Light" charset="0"/>
                <a:cs typeface="PF Handbook Pro Light" charset="0"/>
              </a:defRPr>
            </a:lvl1pPr>
          </a:lstStyle>
          <a:p>
            <a:pPr lvl="0"/>
            <a:r>
              <a:rPr lang="fr-FR" dirty="0" err="1"/>
              <a:t>Optional</a:t>
            </a:r>
            <a:r>
              <a:rPr lang="fr-FR" dirty="0"/>
              <a:t> </a:t>
            </a:r>
            <a:r>
              <a:rPr lang="fr-FR" dirty="0" err="1"/>
              <a:t>subtitle</a:t>
            </a:r>
            <a:endParaRPr lang="fr-FR" dirty="0"/>
          </a:p>
        </p:txBody>
      </p:sp>
      <p:sp>
        <p:nvSpPr>
          <p:cNvPr id="9" name="ZoneTexte 8"/>
          <p:cNvSpPr txBox="1"/>
          <p:nvPr/>
        </p:nvSpPr>
        <p:spPr>
          <a:xfrm>
            <a:off x="300522" y="6477278"/>
            <a:ext cx="2002942" cy="247312"/>
          </a:xfrm>
          <a:prstGeom prst="rect">
            <a:avLst/>
          </a:prstGeom>
          <a:noFill/>
        </p:spPr>
        <p:txBody>
          <a:bodyPr wrap="square" lIns="0" tIns="4680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0" i="0" spc="100" dirty="0">
                <a:solidFill>
                  <a:schemeClr val="bg1"/>
                </a:solidFill>
                <a:latin typeface="PF Handbook Pro Light" charset="0"/>
                <a:ea typeface="PF Handbook Pro Light" charset="0"/>
                <a:cs typeface="PF Handbook Pro Light" charset="0"/>
              </a:rPr>
              <a:t>DOCUMENT</a:t>
            </a:r>
            <a:r>
              <a:rPr lang="fr-FR" sz="1000" b="0" i="0" spc="100" baseline="0" dirty="0">
                <a:solidFill>
                  <a:schemeClr val="bg1"/>
                </a:solidFill>
                <a:latin typeface="PF Handbook Pro Light" charset="0"/>
                <a:ea typeface="PF Handbook Pro Light" charset="0"/>
                <a:cs typeface="PF Handbook Pro Light" charset="0"/>
              </a:rPr>
              <a:t> TITLE </a:t>
            </a:r>
            <a:r>
              <a:rPr lang="bg-BG" sz="1000" b="0" i="0" u="none" strike="noStrike" kern="1200" baseline="0" dirty="0">
                <a:solidFill>
                  <a:schemeClr val="bg1"/>
                </a:solidFill>
                <a:latin typeface="PF Handbook Pro Light" charset="0"/>
                <a:ea typeface="PF Handbook Pro Light" charset="0"/>
                <a:cs typeface="PF Handbook Pro Light" charset="0"/>
              </a:rPr>
              <a:t>•</a:t>
            </a:r>
            <a:r>
              <a:rPr lang="fr-FR" sz="1000" b="0" i="0" u="none" strike="noStrike" kern="1200" baseline="0" dirty="0">
                <a:solidFill>
                  <a:schemeClr val="bg1"/>
                </a:solidFill>
                <a:latin typeface="PF Handbook Pro Light" charset="0"/>
                <a:ea typeface="PF Handbook Pro Light" charset="0"/>
                <a:cs typeface="PF Handbook Pro Light" charset="0"/>
              </a:rPr>
              <a:t> </a:t>
            </a:r>
            <a:fld id="{481531C4-3727-164B-8855-D1B5F48933A4}" type="slidenum">
              <a:rPr lang="fr-FR" sz="1000" b="0" i="0" u="none" strike="noStrike" kern="1200" baseline="0" smtClean="0">
                <a:solidFill>
                  <a:schemeClr val="bg1"/>
                </a:solidFill>
                <a:latin typeface="PF Handbook Pro Light" charset="0"/>
                <a:ea typeface="PF Handbook Pro Light" charset="0"/>
                <a:cs typeface="PF Handbook Pro Light" charset="0"/>
              </a:rPr>
              <a:pPr marL="0" marR="0" indent="0" algn="l" defTabSz="914400" rtl="0" eaLnBrk="1" fontAlgn="auto" latinLnBrk="0" hangingPunct="1">
                <a:lnSpc>
                  <a:spcPct val="100000"/>
                </a:lnSpc>
                <a:spcBef>
                  <a:spcPts val="0"/>
                </a:spcBef>
                <a:spcAft>
                  <a:spcPts val="0"/>
                </a:spcAft>
                <a:buClrTx/>
                <a:buSzTx/>
                <a:buFontTx/>
                <a:buNone/>
                <a:tabLst/>
                <a:defRPr/>
              </a:pPr>
              <a:t>‹#›</a:t>
            </a:fld>
            <a:r>
              <a:rPr lang="fr-FR" sz="1000" b="0" i="0" u="none" strike="noStrike" kern="1200" baseline="0" dirty="0">
                <a:solidFill>
                  <a:schemeClr val="bg1"/>
                </a:solidFill>
                <a:latin typeface="PF Handbook Pro Light" charset="0"/>
                <a:ea typeface="PF Handbook Pro Light" charset="0"/>
                <a:cs typeface="PF Handbook Pro Light" charset="0"/>
              </a:rPr>
              <a:t>/x</a:t>
            </a:r>
            <a:endParaRPr lang="bg-BG" sz="1000" b="0" i="0" u="none" strike="noStrike" kern="1200" baseline="0" dirty="0">
              <a:solidFill>
                <a:schemeClr val="bg1"/>
              </a:solidFill>
              <a:latin typeface="PF Handbook Pro Light" charset="0"/>
              <a:ea typeface="PF Handbook Pro Light" charset="0"/>
              <a:cs typeface="PF Handbook Pro Light" charset="0"/>
            </a:endParaRPr>
          </a:p>
        </p:txBody>
      </p:sp>
    </p:spTree>
    <p:extLst>
      <p:ext uri="{BB962C8B-B14F-4D97-AF65-F5344CB8AC3E}">
        <p14:creationId xmlns:p14="http://schemas.microsoft.com/office/powerpoint/2010/main" val="1334328994"/>
      </p:ext>
    </p:extLst>
  </p:cSld>
  <p:clrMapOvr>
    <a:masterClrMapping/>
  </p:clrMapOvr>
  <p:extLst mod="1">
    <p:ext uri="{DCECCB84-F9BA-43D5-87BE-67443E8EF086}">
      <p15:sldGuideLst xmlns="" xmlns:p15="http://schemas.microsoft.com/office/powerpoint/2012/main">
        <p15:guide id="1" orient="horz" pos="3952">
          <p15:clr>
            <a:srgbClr val="FBAE40"/>
          </p15:clr>
        </p15:guide>
        <p15:guide id="3" pos="1425">
          <p15:clr>
            <a:srgbClr val="FBAE40"/>
          </p15:clr>
        </p15:guide>
        <p15:guide id="4" pos="5420">
          <p15:clr>
            <a:srgbClr val="FBAE40"/>
          </p15:clr>
        </p15:guide>
        <p15:guide id="5" pos="1973">
          <p15:clr>
            <a:srgbClr val="FBAE40"/>
          </p15:clr>
        </p15:guide>
        <p15:guide id="6" pos="187">
          <p15:clr>
            <a:srgbClr val="FBAE40"/>
          </p15:clr>
        </p15:guide>
        <p15:guide id="8" orient="horz" pos="2160">
          <p15:clr>
            <a:srgbClr val="FBAE40"/>
          </p15:clr>
        </p15:guide>
        <p15:guide id="9" orient="horz" pos="369">
          <p15:clr>
            <a:srgbClr val="FBAE40"/>
          </p15:clr>
        </p15:guide>
        <p15:guide id="10" orient="horz" pos="187">
          <p15:clr>
            <a:srgbClr val="FBAE40"/>
          </p15:clr>
        </p15:guide>
        <p15:guide id="11" orient="horz" pos="56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 Wine section - upper case + 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re 1"/>
          <p:cNvSpPr>
            <a:spLocks noGrp="1"/>
          </p:cNvSpPr>
          <p:nvPr>
            <p:ph type="ctrTitle" hasCustomPrompt="1"/>
          </p:nvPr>
        </p:nvSpPr>
        <p:spPr>
          <a:xfrm>
            <a:off x="3129960" y="1484784"/>
            <a:ext cx="5474289" cy="2124647"/>
          </a:xfrm>
        </p:spPr>
        <p:txBody>
          <a:bodyPr lIns="0" tIns="0" rIns="0" bIns="0" anchor="b">
            <a:noAutofit/>
          </a:bodyPr>
          <a:lstStyle>
            <a:lvl1pPr algn="l">
              <a:defRPr sz="5500" b="0" i="0" cap="all" spc="200" baseline="0">
                <a:solidFill>
                  <a:srgbClr val="333333"/>
                </a:solidFill>
                <a:latin typeface="PF Handbook Pro Thin" charset="0"/>
                <a:ea typeface="PF Handbook Pro Thin" charset="0"/>
                <a:cs typeface="PF Handbook Pro Thin" charset="0"/>
              </a:defRPr>
            </a:lvl1pPr>
          </a:lstStyle>
          <a:p>
            <a:r>
              <a:rPr lang="fr-FR" dirty="0"/>
              <a:t>TITLE ON TWO </a:t>
            </a:r>
            <a:br>
              <a:rPr lang="fr-FR" dirty="0"/>
            </a:br>
            <a:r>
              <a:rPr lang="fr-FR" dirty="0"/>
              <a:t>OR THREE LINES </a:t>
            </a:r>
            <a:br>
              <a:rPr lang="fr-FR" dirty="0"/>
            </a:br>
            <a:r>
              <a:rPr lang="fr-FR" dirty="0"/>
              <a:t>IN UPPER CASE</a:t>
            </a:r>
          </a:p>
        </p:txBody>
      </p:sp>
      <p:sp>
        <p:nvSpPr>
          <p:cNvPr id="12" name="Sous-titre 2"/>
          <p:cNvSpPr>
            <a:spLocks noGrp="1"/>
          </p:cNvSpPr>
          <p:nvPr>
            <p:ph type="subTitle" idx="1" hasCustomPrompt="1"/>
          </p:nvPr>
        </p:nvSpPr>
        <p:spPr>
          <a:xfrm>
            <a:off x="3123819" y="726746"/>
            <a:ext cx="5472112" cy="504056"/>
          </a:xfrm>
        </p:spPr>
        <p:txBody>
          <a:bodyPr lIns="0" tIns="0" rIns="0" bIns="0" anchor="ctr">
            <a:normAutofit/>
          </a:bodyPr>
          <a:lstStyle>
            <a:lvl1pPr marL="0" indent="0" algn="l">
              <a:buNone/>
              <a:defRPr sz="1800" b="0" i="0" cap="all" spc="300" baseline="0">
                <a:solidFill>
                  <a:srgbClr val="B55654"/>
                </a:solidFill>
                <a:latin typeface="PF Handbook Pro Medium" charset="0"/>
                <a:ea typeface="PF Handbook Pro Medium" charset="0"/>
                <a:cs typeface="PF Handbook Pro Medium"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SUBHEAD IF NEEDED</a:t>
            </a:r>
          </a:p>
        </p:txBody>
      </p:sp>
      <p:sp>
        <p:nvSpPr>
          <p:cNvPr id="14" name="Espace réservé du texte 5"/>
          <p:cNvSpPr>
            <a:spLocks noGrp="1"/>
          </p:cNvSpPr>
          <p:nvPr>
            <p:ph type="body" sz="quarter" idx="11" hasCustomPrompt="1"/>
          </p:nvPr>
        </p:nvSpPr>
        <p:spPr>
          <a:xfrm>
            <a:off x="296863" y="780746"/>
            <a:ext cx="1965325" cy="1568134"/>
          </a:xfrm>
        </p:spPr>
        <p:txBody>
          <a:bodyPr lIns="0" tIns="46800" rIns="0" anchor="t">
            <a:normAutofit/>
          </a:bodyPr>
          <a:lstStyle>
            <a:lvl1pPr marL="0" indent="0">
              <a:buNone/>
              <a:defRPr sz="2800" b="0" i="0" cap="all" spc="100" baseline="0">
                <a:solidFill>
                  <a:schemeClr val="bg1"/>
                </a:solidFill>
                <a:latin typeface="PF Handbook Pro Light" charset="0"/>
                <a:ea typeface="PF Handbook Pro Light" charset="0"/>
                <a:cs typeface="PF Handbook Pro Light" charset="0"/>
              </a:defRPr>
            </a:lvl1pPr>
          </a:lstStyle>
          <a:p>
            <a:pPr lvl="0"/>
            <a:r>
              <a:rPr lang="fr-FR" dirty="0"/>
              <a:t>SECTION TITLE IN UPPER CASE</a:t>
            </a:r>
          </a:p>
        </p:txBody>
      </p:sp>
      <p:sp>
        <p:nvSpPr>
          <p:cNvPr id="15" name="Espace réservé du texte 5"/>
          <p:cNvSpPr>
            <a:spLocks noGrp="1"/>
          </p:cNvSpPr>
          <p:nvPr>
            <p:ph type="body" sz="quarter" idx="12" hasCustomPrompt="1"/>
          </p:nvPr>
        </p:nvSpPr>
        <p:spPr>
          <a:xfrm>
            <a:off x="287339" y="260649"/>
            <a:ext cx="1974850" cy="325140"/>
          </a:xfrm>
        </p:spPr>
        <p:txBody>
          <a:bodyPr lIns="0" tIns="0" rIns="0" bIns="0" anchor="t">
            <a:normAutofit/>
          </a:bodyPr>
          <a:lstStyle>
            <a:lvl1pPr marL="0" indent="0">
              <a:buNone/>
              <a:defRPr sz="3200" b="0" i="0" cap="all" spc="100" baseline="0">
                <a:solidFill>
                  <a:schemeClr val="bg1"/>
                </a:solidFill>
                <a:latin typeface="PF Handbook Pro Thin" charset="0"/>
                <a:ea typeface="PF Handbook Pro Thin" charset="0"/>
                <a:cs typeface="PF Handbook Pro Thin" charset="0"/>
              </a:defRPr>
            </a:lvl1pPr>
          </a:lstStyle>
          <a:p>
            <a:pPr lvl="0"/>
            <a:r>
              <a:rPr lang="fr-FR" dirty="0"/>
              <a:t>1.</a:t>
            </a:r>
          </a:p>
        </p:txBody>
      </p:sp>
      <p:sp>
        <p:nvSpPr>
          <p:cNvPr id="13" name="Espace réservé du texte 5"/>
          <p:cNvSpPr>
            <a:spLocks noGrp="1"/>
          </p:cNvSpPr>
          <p:nvPr>
            <p:ph type="body" sz="quarter" idx="10" hasCustomPrompt="1"/>
          </p:nvPr>
        </p:nvSpPr>
        <p:spPr>
          <a:xfrm>
            <a:off x="3132138" y="3933056"/>
            <a:ext cx="5472112" cy="2160240"/>
          </a:xfrm>
        </p:spPr>
        <p:txBody>
          <a:bodyPr lIns="0" tIns="46800" rIns="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000" b="0" i="0" spc="100" baseline="0">
                <a:solidFill>
                  <a:srgbClr val="333333"/>
                </a:solidFill>
                <a:latin typeface="PF Handbook Pro Light" charset="0"/>
                <a:ea typeface="PF Handbook Pro Light" charset="0"/>
                <a:cs typeface="PF Handbook Pro Light"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fr-FR" dirty="0"/>
              <a:t>Key </a:t>
            </a:r>
            <a:r>
              <a:rPr lang="fr-FR" dirty="0" err="1"/>
              <a:t>ideas</a:t>
            </a:r>
            <a:r>
              <a:rPr lang="fr-FR" dirty="0"/>
              <a:t> </a:t>
            </a:r>
            <a:r>
              <a:rPr lang="fr-FR" dirty="0" err="1"/>
              <a:t>expressed</a:t>
            </a:r>
            <a:r>
              <a:rPr lang="fr-FR" dirty="0"/>
              <a:t> in </a:t>
            </a:r>
            <a:r>
              <a:rPr lang="fr-FR" dirty="0" err="1"/>
              <a:t>brief</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endParaRPr lang="fr-FR" dirty="0"/>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fr-FR" dirty="0"/>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fr-FR" dirty="0"/>
          </a:p>
          <a:p>
            <a:pPr lvl="0"/>
            <a:endParaRPr lang="fr-FR" dirty="0"/>
          </a:p>
        </p:txBody>
      </p:sp>
      <p:sp>
        <p:nvSpPr>
          <p:cNvPr id="9" name="ZoneTexte 8"/>
          <p:cNvSpPr txBox="1"/>
          <p:nvPr/>
        </p:nvSpPr>
        <p:spPr>
          <a:xfrm>
            <a:off x="300522" y="6477278"/>
            <a:ext cx="2002942" cy="247312"/>
          </a:xfrm>
          <a:prstGeom prst="rect">
            <a:avLst/>
          </a:prstGeom>
          <a:noFill/>
        </p:spPr>
        <p:txBody>
          <a:bodyPr wrap="square" lIns="0" tIns="4680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0" i="0" spc="100" dirty="0">
                <a:solidFill>
                  <a:schemeClr val="bg1"/>
                </a:solidFill>
                <a:latin typeface="PF Handbook Pro Light" charset="0"/>
                <a:ea typeface="PF Handbook Pro Light" charset="0"/>
                <a:cs typeface="PF Handbook Pro Light" charset="0"/>
              </a:rPr>
              <a:t>DOCUMENT</a:t>
            </a:r>
            <a:r>
              <a:rPr lang="fr-FR" sz="1000" b="0" i="0" spc="100" baseline="0" dirty="0">
                <a:solidFill>
                  <a:schemeClr val="bg1"/>
                </a:solidFill>
                <a:latin typeface="PF Handbook Pro Light" charset="0"/>
                <a:ea typeface="PF Handbook Pro Light" charset="0"/>
                <a:cs typeface="PF Handbook Pro Light" charset="0"/>
              </a:rPr>
              <a:t> TITLE </a:t>
            </a:r>
            <a:r>
              <a:rPr lang="bg-BG" sz="1000" b="0" i="0" u="none" strike="noStrike" kern="1200" baseline="0" dirty="0">
                <a:solidFill>
                  <a:schemeClr val="bg1"/>
                </a:solidFill>
                <a:latin typeface="PF Handbook Pro Light" charset="0"/>
                <a:ea typeface="PF Handbook Pro Light" charset="0"/>
                <a:cs typeface="PF Handbook Pro Light" charset="0"/>
              </a:rPr>
              <a:t>•</a:t>
            </a:r>
            <a:r>
              <a:rPr lang="fr-FR" sz="1000" b="0" i="0" u="none" strike="noStrike" kern="1200" baseline="0" dirty="0">
                <a:solidFill>
                  <a:schemeClr val="bg1"/>
                </a:solidFill>
                <a:latin typeface="PF Handbook Pro Light" charset="0"/>
                <a:ea typeface="PF Handbook Pro Light" charset="0"/>
                <a:cs typeface="PF Handbook Pro Light" charset="0"/>
              </a:rPr>
              <a:t> </a:t>
            </a:r>
            <a:fld id="{481531C4-3727-164B-8855-D1B5F48933A4}" type="slidenum">
              <a:rPr lang="fr-FR" sz="1000" b="0" i="0" u="none" strike="noStrike" kern="1200" baseline="0" smtClean="0">
                <a:solidFill>
                  <a:schemeClr val="bg1"/>
                </a:solidFill>
                <a:latin typeface="PF Handbook Pro Light" charset="0"/>
                <a:ea typeface="PF Handbook Pro Light" charset="0"/>
                <a:cs typeface="PF Handbook Pro Light" charset="0"/>
              </a:rPr>
              <a:pPr marL="0" marR="0" indent="0" algn="l" defTabSz="914400" rtl="0" eaLnBrk="1" fontAlgn="auto" latinLnBrk="0" hangingPunct="1">
                <a:lnSpc>
                  <a:spcPct val="100000"/>
                </a:lnSpc>
                <a:spcBef>
                  <a:spcPts val="0"/>
                </a:spcBef>
                <a:spcAft>
                  <a:spcPts val="0"/>
                </a:spcAft>
                <a:buClrTx/>
                <a:buSzTx/>
                <a:buFontTx/>
                <a:buNone/>
                <a:tabLst/>
                <a:defRPr/>
              </a:pPr>
              <a:t>‹#›</a:t>
            </a:fld>
            <a:r>
              <a:rPr lang="fr-FR" sz="1000" b="0" i="0" u="none" strike="noStrike" kern="1200" baseline="0" dirty="0">
                <a:solidFill>
                  <a:schemeClr val="bg1"/>
                </a:solidFill>
                <a:latin typeface="PF Handbook Pro Light" charset="0"/>
                <a:ea typeface="PF Handbook Pro Light" charset="0"/>
                <a:cs typeface="PF Handbook Pro Light" charset="0"/>
              </a:rPr>
              <a:t>/x</a:t>
            </a:r>
            <a:endParaRPr lang="bg-BG" sz="1000" b="0" i="0" u="none" strike="noStrike" kern="1200" baseline="0" dirty="0">
              <a:solidFill>
                <a:schemeClr val="bg1"/>
              </a:solidFill>
              <a:latin typeface="PF Handbook Pro Light" charset="0"/>
              <a:ea typeface="PF Handbook Pro Light" charset="0"/>
              <a:cs typeface="PF Handbook Pro Light" charset="0"/>
            </a:endParaRPr>
          </a:p>
        </p:txBody>
      </p:sp>
    </p:spTree>
    <p:extLst>
      <p:ext uri="{BB962C8B-B14F-4D97-AF65-F5344CB8AC3E}">
        <p14:creationId xmlns:p14="http://schemas.microsoft.com/office/powerpoint/2010/main" val="1129696958"/>
      </p:ext>
    </p:extLst>
  </p:cSld>
  <p:clrMapOvr>
    <a:masterClrMapping/>
  </p:clrMapOvr>
  <p:extLst mod="1">
    <p:ext uri="{DCECCB84-F9BA-43D5-87BE-67443E8EF086}">
      <p15:sldGuideLst xmlns="" xmlns:p15="http://schemas.microsoft.com/office/powerpoint/2012/main">
        <p15:guide id="1" orient="horz" pos="3952">
          <p15:clr>
            <a:srgbClr val="FBAE40"/>
          </p15:clr>
        </p15:guide>
        <p15:guide id="3" pos="1425">
          <p15:clr>
            <a:srgbClr val="FBAE40"/>
          </p15:clr>
        </p15:guide>
        <p15:guide id="4" pos="5420">
          <p15:clr>
            <a:srgbClr val="FBAE40"/>
          </p15:clr>
        </p15:guide>
        <p15:guide id="5" pos="1973">
          <p15:clr>
            <a:srgbClr val="FBAE40"/>
          </p15:clr>
        </p15:guide>
        <p15:guide id="6" pos="187">
          <p15:clr>
            <a:srgbClr val="FBAE40"/>
          </p15:clr>
        </p15:guide>
        <p15:guide id="8" orient="horz" pos="3385">
          <p15:clr>
            <a:srgbClr val="FBAE40"/>
          </p15:clr>
        </p15:guide>
        <p15:guide id="9" orient="horz" pos="369">
          <p15:clr>
            <a:srgbClr val="FBAE40"/>
          </p15:clr>
        </p15:guide>
        <p15:guide id="10" orient="horz" pos="187">
          <p15:clr>
            <a:srgbClr val="FBAE40"/>
          </p15:clr>
        </p15:guide>
        <p15:guide id="11" orient="horz" pos="566">
          <p15:clr>
            <a:srgbClr val="FBAE40"/>
          </p15:clr>
        </p15:guide>
        <p15:guide id="12"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6. Spirits section - lower ca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re 1"/>
          <p:cNvSpPr>
            <a:spLocks noGrp="1"/>
          </p:cNvSpPr>
          <p:nvPr>
            <p:ph type="ctrTitle" hasCustomPrompt="1"/>
          </p:nvPr>
        </p:nvSpPr>
        <p:spPr>
          <a:xfrm>
            <a:off x="3129960" y="1484784"/>
            <a:ext cx="5474289" cy="2124647"/>
          </a:xfrm>
        </p:spPr>
        <p:txBody>
          <a:bodyPr lIns="0" tIns="0" rIns="0" bIns="0" anchor="b">
            <a:noAutofit/>
          </a:bodyPr>
          <a:lstStyle>
            <a:lvl1pPr algn="l">
              <a:defRPr sz="5500" b="0" i="0" spc="200" baseline="0">
                <a:solidFill>
                  <a:srgbClr val="333333"/>
                </a:solidFill>
                <a:latin typeface="PF Handbook Pro Thin" charset="0"/>
                <a:ea typeface="PF Handbook Pro Thin" charset="0"/>
                <a:cs typeface="PF Handbook Pro Thin" charset="0"/>
              </a:defRPr>
            </a:lvl1pPr>
          </a:lstStyle>
          <a:p>
            <a:r>
              <a:rPr lang="fr-FR" dirty="0" err="1"/>
              <a:t>Title</a:t>
            </a:r>
            <a:r>
              <a:rPr lang="fr-FR" dirty="0"/>
              <a:t> on </a:t>
            </a:r>
            <a:r>
              <a:rPr lang="fr-FR" dirty="0" err="1"/>
              <a:t>two</a:t>
            </a:r>
            <a:r>
              <a:rPr lang="fr-FR" dirty="0"/>
              <a:t> </a:t>
            </a:r>
            <a:br>
              <a:rPr lang="fr-FR" dirty="0"/>
            </a:br>
            <a:r>
              <a:rPr lang="fr-FR" dirty="0"/>
              <a:t>or </a:t>
            </a:r>
            <a:r>
              <a:rPr lang="fr-FR" dirty="0" err="1"/>
              <a:t>three</a:t>
            </a:r>
            <a:r>
              <a:rPr lang="fr-FR" dirty="0"/>
              <a:t> </a:t>
            </a:r>
            <a:r>
              <a:rPr lang="fr-FR" dirty="0" err="1"/>
              <a:t>lines</a:t>
            </a:r>
            <a:r>
              <a:rPr lang="fr-FR" dirty="0"/>
              <a:t> </a:t>
            </a:r>
            <a:br>
              <a:rPr lang="fr-FR" dirty="0"/>
            </a:br>
            <a:r>
              <a:rPr lang="fr-FR" dirty="0"/>
              <a:t>in </a:t>
            </a:r>
            <a:r>
              <a:rPr lang="fr-FR" dirty="0" err="1"/>
              <a:t>lower</a:t>
            </a:r>
            <a:r>
              <a:rPr lang="fr-FR" dirty="0"/>
              <a:t> case</a:t>
            </a:r>
          </a:p>
        </p:txBody>
      </p:sp>
      <p:cxnSp>
        <p:nvCxnSpPr>
          <p:cNvPr id="7" name="Connecteur droit 6"/>
          <p:cNvCxnSpPr/>
          <p:nvPr/>
        </p:nvCxnSpPr>
        <p:spPr>
          <a:xfrm>
            <a:off x="3132138" y="4149080"/>
            <a:ext cx="2016125"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12" name="Sous-titre 2"/>
          <p:cNvSpPr>
            <a:spLocks noGrp="1"/>
          </p:cNvSpPr>
          <p:nvPr>
            <p:ph type="subTitle" idx="1" hasCustomPrompt="1"/>
          </p:nvPr>
        </p:nvSpPr>
        <p:spPr>
          <a:xfrm>
            <a:off x="3123819" y="726746"/>
            <a:ext cx="5472112" cy="504056"/>
          </a:xfrm>
        </p:spPr>
        <p:txBody>
          <a:bodyPr lIns="0" tIns="0" rIns="0" bIns="0" anchor="ctr">
            <a:normAutofit/>
          </a:bodyPr>
          <a:lstStyle>
            <a:lvl1pPr marL="0" indent="0" algn="l">
              <a:buNone/>
              <a:defRPr sz="1800" b="0" i="0" cap="all" spc="300" baseline="0">
                <a:solidFill>
                  <a:srgbClr val="B55654"/>
                </a:solidFill>
                <a:latin typeface="PF Handbook Pro Medium" charset="0"/>
                <a:ea typeface="PF Handbook Pro Medium" charset="0"/>
                <a:cs typeface="PF Handbook Pro Medium"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SUBHEAD IF NEEDED</a:t>
            </a:r>
          </a:p>
        </p:txBody>
      </p:sp>
      <p:sp>
        <p:nvSpPr>
          <p:cNvPr id="14" name="Espace réservé du texte 5"/>
          <p:cNvSpPr>
            <a:spLocks noGrp="1"/>
          </p:cNvSpPr>
          <p:nvPr>
            <p:ph type="body" sz="quarter" idx="11" hasCustomPrompt="1"/>
          </p:nvPr>
        </p:nvSpPr>
        <p:spPr>
          <a:xfrm>
            <a:off x="296863" y="780746"/>
            <a:ext cx="1965325" cy="1568134"/>
          </a:xfrm>
        </p:spPr>
        <p:txBody>
          <a:bodyPr lIns="0" tIns="46800" rIns="0" anchor="t">
            <a:normAutofit/>
          </a:bodyPr>
          <a:lstStyle>
            <a:lvl1pPr marL="0" indent="0">
              <a:buNone/>
              <a:defRPr sz="2800" b="0" i="0" cap="all" spc="100" baseline="0">
                <a:solidFill>
                  <a:schemeClr val="bg1"/>
                </a:solidFill>
                <a:latin typeface="PF Handbook Pro Light" charset="0"/>
                <a:ea typeface="PF Handbook Pro Light" charset="0"/>
                <a:cs typeface="PF Handbook Pro Light" charset="0"/>
              </a:defRPr>
            </a:lvl1pPr>
          </a:lstStyle>
          <a:p>
            <a:pPr lvl="0"/>
            <a:r>
              <a:rPr lang="fr-FR" dirty="0"/>
              <a:t>SECTION TITLE IN UPPER CASE</a:t>
            </a:r>
          </a:p>
        </p:txBody>
      </p:sp>
      <p:sp>
        <p:nvSpPr>
          <p:cNvPr id="15" name="Espace réservé du texte 5"/>
          <p:cNvSpPr>
            <a:spLocks noGrp="1"/>
          </p:cNvSpPr>
          <p:nvPr>
            <p:ph type="body" sz="quarter" idx="12" hasCustomPrompt="1"/>
          </p:nvPr>
        </p:nvSpPr>
        <p:spPr>
          <a:xfrm>
            <a:off x="287339" y="260649"/>
            <a:ext cx="1974850" cy="325140"/>
          </a:xfrm>
        </p:spPr>
        <p:txBody>
          <a:bodyPr lIns="0" tIns="0" rIns="0" bIns="0" anchor="t">
            <a:normAutofit/>
          </a:bodyPr>
          <a:lstStyle>
            <a:lvl1pPr marL="0" indent="0">
              <a:buNone/>
              <a:defRPr sz="3200" b="0" i="0" cap="all" spc="100" baseline="0">
                <a:solidFill>
                  <a:schemeClr val="bg1"/>
                </a:solidFill>
                <a:latin typeface="PF Handbook Pro Thin" charset="0"/>
                <a:ea typeface="PF Handbook Pro Thin" charset="0"/>
                <a:cs typeface="PF Handbook Pro Thin" charset="0"/>
              </a:defRPr>
            </a:lvl1pPr>
          </a:lstStyle>
          <a:p>
            <a:pPr lvl="0"/>
            <a:r>
              <a:rPr lang="fr-FR" dirty="0"/>
              <a:t>1.</a:t>
            </a:r>
          </a:p>
        </p:txBody>
      </p:sp>
      <p:sp>
        <p:nvSpPr>
          <p:cNvPr id="9" name="ZoneTexte 8"/>
          <p:cNvSpPr txBox="1"/>
          <p:nvPr/>
        </p:nvSpPr>
        <p:spPr>
          <a:xfrm>
            <a:off x="300522" y="6477278"/>
            <a:ext cx="2002942" cy="247312"/>
          </a:xfrm>
          <a:prstGeom prst="rect">
            <a:avLst/>
          </a:prstGeom>
          <a:noFill/>
        </p:spPr>
        <p:txBody>
          <a:bodyPr wrap="square" lIns="0" tIns="4680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0" i="0" spc="100" dirty="0">
                <a:solidFill>
                  <a:schemeClr val="bg1"/>
                </a:solidFill>
                <a:latin typeface="PF Handbook Pro Light" charset="0"/>
                <a:ea typeface="PF Handbook Pro Light" charset="0"/>
                <a:cs typeface="PF Handbook Pro Light" charset="0"/>
              </a:rPr>
              <a:t>DOCUMENT</a:t>
            </a:r>
            <a:r>
              <a:rPr lang="fr-FR" sz="1000" b="0" i="0" spc="100" baseline="0" dirty="0">
                <a:solidFill>
                  <a:schemeClr val="bg1"/>
                </a:solidFill>
                <a:latin typeface="PF Handbook Pro Light" charset="0"/>
                <a:ea typeface="PF Handbook Pro Light" charset="0"/>
                <a:cs typeface="PF Handbook Pro Light" charset="0"/>
              </a:rPr>
              <a:t> TITLE </a:t>
            </a:r>
            <a:r>
              <a:rPr lang="bg-BG" sz="1000" b="0" i="0" u="none" strike="noStrike" kern="1200" baseline="0" dirty="0">
                <a:solidFill>
                  <a:schemeClr val="bg1"/>
                </a:solidFill>
                <a:latin typeface="PF Handbook Pro Light" charset="0"/>
                <a:ea typeface="PF Handbook Pro Light" charset="0"/>
                <a:cs typeface="PF Handbook Pro Light" charset="0"/>
              </a:rPr>
              <a:t>•</a:t>
            </a:r>
            <a:r>
              <a:rPr lang="fr-FR" sz="1000" b="0" i="0" u="none" strike="noStrike" kern="1200" baseline="0" dirty="0">
                <a:solidFill>
                  <a:schemeClr val="bg1"/>
                </a:solidFill>
                <a:latin typeface="PF Handbook Pro Light" charset="0"/>
                <a:ea typeface="PF Handbook Pro Light" charset="0"/>
                <a:cs typeface="PF Handbook Pro Light" charset="0"/>
              </a:rPr>
              <a:t> </a:t>
            </a:r>
            <a:fld id="{481531C4-3727-164B-8855-D1B5F48933A4}" type="slidenum">
              <a:rPr lang="fr-FR" sz="1000" b="0" i="0" u="none" strike="noStrike" kern="1200" baseline="0" smtClean="0">
                <a:solidFill>
                  <a:schemeClr val="bg1"/>
                </a:solidFill>
                <a:latin typeface="PF Handbook Pro Light" charset="0"/>
                <a:ea typeface="PF Handbook Pro Light" charset="0"/>
                <a:cs typeface="PF Handbook Pro Light" charset="0"/>
              </a:rPr>
              <a:pPr marL="0" marR="0" indent="0" algn="l" defTabSz="914400" rtl="0" eaLnBrk="1" fontAlgn="auto" latinLnBrk="0" hangingPunct="1">
                <a:lnSpc>
                  <a:spcPct val="100000"/>
                </a:lnSpc>
                <a:spcBef>
                  <a:spcPts val="0"/>
                </a:spcBef>
                <a:spcAft>
                  <a:spcPts val="0"/>
                </a:spcAft>
                <a:buClrTx/>
                <a:buSzTx/>
                <a:buFontTx/>
                <a:buNone/>
                <a:tabLst/>
                <a:defRPr/>
              </a:pPr>
              <a:t>‹#›</a:t>
            </a:fld>
            <a:r>
              <a:rPr lang="fr-FR" sz="1000" b="0" i="0" u="none" strike="noStrike" kern="1200" baseline="0" dirty="0">
                <a:solidFill>
                  <a:schemeClr val="bg1"/>
                </a:solidFill>
                <a:latin typeface="PF Handbook Pro Light" charset="0"/>
                <a:ea typeface="PF Handbook Pro Light" charset="0"/>
                <a:cs typeface="PF Handbook Pro Light" charset="0"/>
              </a:rPr>
              <a:t>/x</a:t>
            </a:r>
            <a:endParaRPr lang="bg-BG" sz="1000" b="0" i="0" u="none" strike="noStrike" kern="1200" baseline="0" dirty="0">
              <a:solidFill>
                <a:schemeClr val="bg1"/>
              </a:solidFill>
              <a:latin typeface="PF Handbook Pro Light" charset="0"/>
              <a:ea typeface="PF Handbook Pro Light" charset="0"/>
              <a:cs typeface="PF Handbook Pro Light" charset="0"/>
            </a:endParaRPr>
          </a:p>
        </p:txBody>
      </p:sp>
    </p:spTree>
    <p:extLst>
      <p:ext uri="{BB962C8B-B14F-4D97-AF65-F5344CB8AC3E}">
        <p14:creationId xmlns:p14="http://schemas.microsoft.com/office/powerpoint/2010/main" val="2128288081"/>
      </p:ext>
    </p:extLst>
  </p:cSld>
  <p:clrMapOvr>
    <a:masterClrMapping/>
  </p:clrMapOvr>
  <p:extLst mod="1">
    <p:ext uri="{DCECCB84-F9BA-43D5-87BE-67443E8EF086}">
      <p15:sldGuideLst xmlns="" xmlns:p15="http://schemas.microsoft.com/office/powerpoint/2012/main">
        <p15:guide id="1" orient="horz" pos="3952">
          <p15:clr>
            <a:srgbClr val="FBAE40"/>
          </p15:clr>
        </p15:guide>
        <p15:guide id="3" pos="1425">
          <p15:clr>
            <a:srgbClr val="FBAE40"/>
          </p15:clr>
        </p15:guide>
        <p15:guide id="4" pos="5420">
          <p15:clr>
            <a:srgbClr val="FBAE40"/>
          </p15:clr>
        </p15:guide>
        <p15:guide id="5" pos="1973">
          <p15:clr>
            <a:srgbClr val="FBAE40"/>
          </p15:clr>
        </p15:guide>
        <p15:guide id="6" pos="187">
          <p15:clr>
            <a:srgbClr val="FBAE40"/>
          </p15:clr>
        </p15:guide>
        <p15:guide id="8" orient="horz" pos="2160">
          <p15:clr>
            <a:srgbClr val="FBAE40"/>
          </p15:clr>
        </p15:guide>
        <p15:guide id="9" orient="horz" pos="369">
          <p15:clr>
            <a:srgbClr val="FBAE40"/>
          </p15:clr>
        </p15:guide>
        <p15:guide id="10" orient="horz" pos="187">
          <p15:clr>
            <a:srgbClr val="FBAE40"/>
          </p15:clr>
        </p15:guide>
        <p15:guide id="11" orient="horz" pos="56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 First slide - upper ca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08062" y="1017588"/>
            <a:ext cx="7127875" cy="2052639"/>
          </a:xfrm>
        </p:spPr>
        <p:txBody>
          <a:bodyPr lIns="90000" tIns="0" bIns="0" anchor="ctr">
            <a:normAutofit/>
          </a:bodyPr>
          <a:lstStyle>
            <a:lvl1pPr algn="ctr">
              <a:defRPr sz="6000" b="0" i="0" kern="0" cap="all" spc="200" baseline="0">
                <a:solidFill>
                  <a:schemeClr val="bg1"/>
                </a:solidFill>
                <a:latin typeface="PF Handbook Pro Thin" charset="0"/>
                <a:ea typeface="PF Handbook Pro Thin" charset="0"/>
                <a:cs typeface="PF Handbook Pro Thin" charset="0"/>
              </a:defRPr>
            </a:lvl1pPr>
          </a:lstStyle>
          <a:p>
            <a:r>
              <a:rPr lang="fr-FR" dirty="0"/>
              <a:t>TITLE ON ONE OR TWO LINES IN UPPER CASE</a:t>
            </a:r>
          </a:p>
        </p:txBody>
      </p:sp>
      <p:sp>
        <p:nvSpPr>
          <p:cNvPr id="3" name="Sous-titre 2"/>
          <p:cNvSpPr>
            <a:spLocks noGrp="1"/>
          </p:cNvSpPr>
          <p:nvPr>
            <p:ph type="subTitle" idx="1" hasCustomPrompt="1"/>
          </p:nvPr>
        </p:nvSpPr>
        <p:spPr>
          <a:xfrm>
            <a:off x="1008063" y="3070227"/>
            <a:ext cx="7127874" cy="503236"/>
          </a:xfrm>
        </p:spPr>
        <p:txBody>
          <a:bodyPr anchor="ctr">
            <a:normAutofit/>
          </a:bodyPr>
          <a:lstStyle>
            <a:lvl1pPr marL="0" indent="0" algn="ctr">
              <a:buNone/>
              <a:defRPr sz="1800" b="0" i="0" cap="all" spc="300" baseline="0">
                <a:solidFill>
                  <a:schemeClr val="bg1"/>
                </a:solidFill>
                <a:latin typeface="PF Handbook Pro Medium" charset="0"/>
                <a:ea typeface="PF Handbook Pro Medium" charset="0"/>
                <a:cs typeface="PF Handbook Pro Medium"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OPTIONAL SUBTITLE</a:t>
            </a:r>
          </a:p>
        </p:txBody>
      </p:sp>
    </p:spTree>
    <p:extLst>
      <p:ext uri="{BB962C8B-B14F-4D97-AF65-F5344CB8AC3E}">
        <p14:creationId xmlns:p14="http://schemas.microsoft.com/office/powerpoint/2010/main" val="1895468596"/>
      </p:ext>
    </p:extLst>
  </p:cSld>
  <p:clrMapOvr>
    <a:masterClrMapping/>
  </p:clrMapOvr>
  <p:extLst mod="1">
    <p:ext uri="{DCECCB84-F9BA-43D5-87BE-67443E8EF086}">
      <p15:sldGuideLst xmlns="" xmlns:p15="http://schemas.microsoft.com/office/powerpoint/2012/main">
        <p15:guide id="1" orient="horz" pos="323">
          <p15:clr>
            <a:srgbClr val="FBAE40"/>
          </p15:clr>
        </p15:guide>
        <p15:guide id="2" pos="317">
          <p15:clr>
            <a:srgbClr val="FBAE40"/>
          </p15:clr>
        </p15:guide>
        <p15:guide id="3" orient="horz" pos="2251">
          <p15:clr>
            <a:srgbClr val="FBAE40"/>
          </p15:clr>
        </p15:guide>
        <p15:guide id="4" pos="5443">
          <p15:clr>
            <a:srgbClr val="FBAE40"/>
          </p15:clr>
        </p15:guide>
        <p15:guide id="6" orient="horz" pos="1933">
          <p15:clr>
            <a:srgbClr val="FBAE40"/>
          </p15:clr>
        </p15:guide>
        <p15:guide id="7" pos="5125">
          <p15:clr>
            <a:srgbClr val="FBAE40"/>
          </p15:clr>
        </p15:guide>
        <p15:guide id="8" pos="635">
          <p15:clr>
            <a:srgbClr val="FBAE40"/>
          </p15:clr>
        </p15:guide>
        <p15:guide id="10" orient="horz" pos="6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6. Spirits section - upper ca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re 1"/>
          <p:cNvSpPr>
            <a:spLocks noGrp="1"/>
          </p:cNvSpPr>
          <p:nvPr>
            <p:ph type="ctrTitle" hasCustomPrompt="1"/>
          </p:nvPr>
        </p:nvSpPr>
        <p:spPr>
          <a:xfrm>
            <a:off x="3129960" y="1484784"/>
            <a:ext cx="5474289" cy="2124647"/>
          </a:xfrm>
        </p:spPr>
        <p:txBody>
          <a:bodyPr lIns="0" tIns="0" rIns="0" bIns="0" anchor="b">
            <a:noAutofit/>
          </a:bodyPr>
          <a:lstStyle>
            <a:lvl1pPr algn="l">
              <a:defRPr sz="5500" b="0" i="0" cap="all" spc="200" baseline="0">
                <a:solidFill>
                  <a:srgbClr val="333333"/>
                </a:solidFill>
                <a:latin typeface="PF Handbook Pro Thin" charset="0"/>
                <a:ea typeface="PF Handbook Pro Thin" charset="0"/>
                <a:cs typeface="PF Handbook Pro Thin" charset="0"/>
              </a:defRPr>
            </a:lvl1pPr>
          </a:lstStyle>
          <a:p>
            <a:r>
              <a:rPr lang="fr-FR" dirty="0"/>
              <a:t>TITLE ON TWO </a:t>
            </a:r>
            <a:br>
              <a:rPr lang="fr-FR" dirty="0"/>
            </a:br>
            <a:r>
              <a:rPr lang="fr-FR" dirty="0"/>
              <a:t>OR THREE LINES </a:t>
            </a:r>
            <a:br>
              <a:rPr lang="fr-FR" dirty="0"/>
            </a:br>
            <a:r>
              <a:rPr lang="fr-FR" dirty="0"/>
              <a:t>IN UPPER CASE</a:t>
            </a:r>
          </a:p>
        </p:txBody>
      </p:sp>
      <p:cxnSp>
        <p:nvCxnSpPr>
          <p:cNvPr id="7" name="Connecteur droit 6"/>
          <p:cNvCxnSpPr/>
          <p:nvPr/>
        </p:nvCxnSpPr>
        <p:spPr>
          <a:xfrm>
            <a:off x="3132138" y="4149080"/>
            <a:ext cx="2016125"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12" name="Sous-titre 2"/>
          <p:cNvSpPr>
            <a:spLocks noGrp="1"/>
          </p:cNvSpPr>
          <p:nvPr>
            <p:ph type="subTitle" idx="1" hasCustomPrompt="1"/>
          </p:nvPr>
        </p:nvSpPr>
        <p:spPr>
          <a:xfrm>
            <a:off x="3123819" y="726746"/>
            <a:ext cx="5472112" cy="504056"/>
          </a:xfrm>
        </p:spPr>
        <p:txBody>
          <a:bodyPr lIns="0" tIns="0" rIns="0" bIns="0" anchor="ctr">
            <a:normAutofit/>
          </a:bodyPr>
          <a:lstStyle>
            <a:lvl1pPr marL="0" indent="0" algn="l">
              <a:buNone/>
              <a:defRPr sz="1800" b="0" i="0" cap="all" spc="300" baseline="0">
                <a:solidFill>
                  <a:srgbClr val="B55654"/>
                </a:solidFill>
                <a:latin typeface="PF Handbook Pro Medium" charset="0"/>
                <a:ea typeface="PF Handbook Pro Medium" charset="0"/>
                <a:cs typeface="PF Handbook Pro Medium"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SUBHEAD IF NEEDED</a:t>
            </a:r>
          </a:p>
        </p:txBody>
      </p:sp>
      <p:sp>
        <p:nvSpPr>
          <p:cNvPr id="14" name="Espace réservé du texte 5"/>
          <p:cNvSpPr>
            <a:spLocks noGrp="1"/>
          </p:cNvSpPr>
          <p:nvPr>
            <p:ph type="body" sz="quarter" idx="11" hasCustomPrompt="1"/>
          </p:nvPr>
        </p:nvSpPr>
        <p:spPr>
          <a:xfrm>
            <a:off x="296863" y="780746"/>
            <a:ext cx="1965325" cy="1568134"/>
          </a:xfrm>
        </p:spPr>
        <p:txBody>
          <a:bodyPr lIns="0" tIns="46800" rIns="0" anchor="t">
            <a:normAutofit/>
          </a:bodyPr>
          <a:lstStyle>
            <a:lvl1pPr marL="0" indent="0">
              <a:buNone/>
              <a:defRPr sz="2800" b="0" i="0" cap="all" spc="100" baseline="0">
                <a:solidFill>
                  <a:schemeClr val="bg1"/>
                </a:solidFill>
                <a:latin typeface="PF Handbook Pro Light" charset="0"/>
                <a:ea typeface="PF Handbook Pro Light" charset="0"/>
                <a:cs typeface="PF Handbook Pro Light" charset="0"/>
              </a:defRPr>
            </a:lvl1pPr>
          </a:lstStyle>
          <a:p>
            <a:pPr lvl="0"/>
            <a:r>
              <a:rPr lang="fr-FR" dirty="0"/>
              <a:t>SECTION TITLE IN UPPER CASE</a:t>
            </a:r>
          </a:p>
        </p:txBody>
      </p:sp>
      <p:sp>
        <p:nvSpPr>
          <p:cNvPr id="15" name="Espace réservé du texte 5"/>
          <p:cNvSpPr>
            <a:spLocks noGrp="1"/>
          </p:cNvSpPr>
          <p:nvPr>
            <p:ph type="body" sz="quarter" idx="12" hasCustomPrompt="1"/>
          </p:nvPr>
        </p:nvSpPr>
        <p:spPr>
          <a:xfrm>
            <a:off x="287339" y="260649"/>
            <a:ext cx="1974850" cy="325140"/>
          </a:xfrm>
        </p:spPr>
        <p:txBody>
          <a:bodyPr lIns="0" tIns="0" rIns="0" bIns="0" anchor="t">
            <a:normAutofit/>
          </a:bodyPr>
          <a:lstStyle>
            <a:lvl1pPr marL="0" indent="0">
              <a:buNone/>
              <a:defRPr sz="3200" b="0" i="0" cap="all" spc="100" baseline="0">
                <a:solidFill>
                  <a:schemeClr val="bg1"/>
                </a:solidFill>
                <a:latin typeface="PF Handbook Pro Thin" charset="0"/>
                <a:ea typeface="PF Handbook Pro Thin" charset="0"/>
                <a:cs typeface="PF Handbook Pro Thin" charset="0"/>
              </a:defRPr>
            </a:lvl1pPr>
          </a:lstStyle>
          <a:p>
            <a:pPr lvl="0"/>
            <a:r>
              <a:rPr lang="fr-FR" dirty="0"/>
              <a:t>1.</a:t>
            </a:r>
          </a:p>
        </p:txBody>
      </p:sp>
      <p:sp>
        <p:nvSpPr>
          <p:cNvPr id="9" name="ZoneTexte 8"/>
          <p:cNvSpPr txBox="1"/>
          <p:nvPr/>
        </p:nvSpPr>
        <p:spPr>
          <a:xfrm>
            <a:off x="300522" y="6477278"/>
            <a:ext cx="2002942" cy="247312"/>
          </a:xfrm>
          <a:prstGeom prst="rect">
            <a:avLst/>
          </a:prstGeom>
          <a:noFill/>
        </p:spPr>
        <p:txBody>
          <a:bodyPr wrap="square" lIns="0" tIns="4680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0" i="0" spc="100" dirty="0">
                <a:solidFill>
                  <a:schemeClr val="bg1"/>
                </a:solidFill>
                <a:latin typeface="PF Handbook Pro Light" charset="0"/>
                <a:ea typeface="PF Handbook Pro Light" charset="0"/>
                <a:cs typeface="PF Handbook Pro Light" charset="0"/>
              </a:rPr>
              <a:t>DOCUMENT</a:t>
            </a:r>
            <a:r>
              <a:rPr lang="fr-FR" sz="1000" b="0" i="0" spc="100" baseline="0" dirty="0">
                <a:solidFill>
                  <a:schemeClr val="bg1"/>
                </a:solidFill>
                <a:latin typeface="PF Handbook Pro Light" charset="0"/>
                <a:ea typeface="PF Handbook Pro Light" charset="0"/>
                <a:cs typeface="PF Handbook Pro Light" charset="0"/>
              </a:rPr>
              <a:t> TITLE </a:t>
            </a:r>
            <a:r>
              <a:rPr lang="bg-BG" sz="1000" b="0" i="0" u="none" strike="noStrike" kern="1200" baseline="0" dirty="0">
                <a:solidFill>
                  <a:schemeClr val="bg1"/>
                </a:solidFill>
                <a:latin typeface="PF Handbook Pro Light" charset="0"/>
                <a:ea typeface="PF Handbook Pro Light" charset="0"/>
                <a:cs typeface="PF Handbook Pro Light" charset="0"/>
              </a:rPr>
              <a:t>•</a:t>
            </a:r>
            <a:r>
              <a:rPr lang="fr-FR" sz="1000" b="0" i="0" u="none" strike="noStrike" kern="1200" baseline="0" dirty="0">
                <a:solidFill>
                  <a:schemeClr val="bg1"/>
                </a:solidFill>
                <a:latin typeface="PF Handbook Pro Light" charset="0"/>
                <a:ea typeface="PF Handbook Pro Light" charset="0"/>
                <a:cs typeface="PF Handbook Pro Light" charset="0"/>
              </a:rPr>
              <a:t> </a:t>
            </a:r>
            <a:fld id="{481531C4-3727-164B-8855-D1B5F48933A4}" type="slidenum">
              <a:rPr lang="fr-FR" sz="1000" b="0" i="0" u="none" strike="noStrike" kern="1200" baseline="0" smtClean="0">
                <a:solidFill>
                  <a:schemeClr val="bg1"/>
                </a:solidFill>
                <a:latin typeface="PF Handbook Pro Light" charset="0"/>
                <a:ea typeface="PF Handbook Pro Light" charset="0"/>
                <a:cs typeface="PF Handbook Pro Light" charset="0"/>
              </a:rPr>
              <a:pPr marL="0" marR="0" indent="0" algn="l" defTabSz="914400" rtl="0" eaLnBrk="1" fontAlgn="auto" latinLnBrk="0" hangingPunct="1">
                <a:lnSpc>
                  <a:spcPct val="100000"/>
                </a:lnSpc>
                <a:spcBef>
                  <a:spcPts val="0"/>
                </a:spcBef>
                <a:spcAft>
                  <a:spcPts val="0"/>
                </a:spcAft>
                <a:buClrTx/>
                <a:buSzTx/>
                <a:buFontTx/>
                <a:buNone/>
                <a:tabLst/>
                <a:defRPr/>
              </a:pPr>
              <a:t>‹#›</a:t>
            </a:fld>
            <a:r>
              <a:rPr lang="fr-FR" sz="1000" b="0" i="0" u="none" strike="noStrike" kern="1200" baseline="0" dirty="0">
                <a:solidFill>
                  <a:schemeClr val="bg1"/>
                </a:solidFill>
                <a:latin typeface="PF Handbook Pro Light" charset="0"/>
                <a:ea typeface="PF Handbook Pro Light" charset="0"/>
                <a:cs typeface="PF Handbook Pro Light" charset="0"/>
              </a:rPr>
              <a:t>/x</a:t>
            </a:r>
            <a:endParaRPr lang="bg-BG" sz="1000" b="0" i="0" u="none" strike="noStrike" kern="1200" baseline="0" dirty="0">
              <a:solidFill>
                <a:schemeClr val="bg1"/>
              </a:solidFill>
              <a:latin typeface="PF Handbook Pro Light" charset="0"/>
              <a:ea typeface="PF Handbook Pro Light" charset="0"/>
              <a:cs typeface="PF Handbook Pro Light" charset="0"/>
            </a:endParaRPr>
          </a:p>
        </p:txBody>
      </p:sp>
    </p:spTree>
    <p:extLst>
      <p:ext uri="{BB962C8B-B14F-4D97-AF65-F5344CB8AC3E}">
        <p14:creationId xmlns:p14="http://schemas.microsoft.com/office/powerpoint/2010/main" val="1516561187"/>
      </p:ext>
    </p:extLst>
  </p:cSld>
  <p:clrMapOvr>
    <a:masterClrMapping/>
  </p:clrMapOvr>
  <p:extLst mod="1">
    <p:ext uri="{DCECCB84-F9BA-43D5-87BE-67443E8EF086}">
      <p15:sldGuideLst xmlns="" xmlns:p15="http://schemas.microsoft.com/office/powerpoint/2012/main">
        <p15:guide id="1" orient="horz" pos="3952">
          <p15:clr>
            <a:srgbClr val="FBAE40"/>
          </p15:clr>
        </p15:guide>
        <p15:guide id="3" pos="1425">
          <p15:clr>
            <a:srgbClr val="FBAE40"/>
          </p15:clr>
        </p15:guide>
        <p15:guide id="4" pos="5420">
          <p15:clr>
            <a:srgbClr val="FBAE40"/>
          </p15:clr>
        </p15:guide>
        <p15:guide id="5" pos="1973">
          <p15:clr>
            <a:srgbClr val="FBAE40"/>
          </p15:clr>
        </p15:guide>
        <p15:guide id="6" pos="187">
          <p15:clr>
            <a:srgbClr val="FBAE40"/>
          </p15:clr>
        </p15:guide>
        <p15:guide id="8" orient="horz" pos="2160">
          <p15:clr>
            <a:srgbClr val="FBAE40"/>
          </p15:clr>
        </p15:guide>
        <p15:guide id="9" orient="horz" pos="369">
          <p15:clr>
            <a:srgbClr val="FBAE40"/>
          </p15:clr>
        </p15:guide>
        <p15:guide id="10" orient="horz" pos="187">
          <p15:clr>
            <a:srgbClr val="FBAE40"/>
          </p15:clr>
        </p15:guide>
        <p15:guide id="11" orient="horz" pos="56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6. Spirits section - lower case +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re 1"/>
          <p:cNvSpPr>
            <a:spLocks noGrp="1"/>
          </p:cNvSpPr>
          <p:nvPr>
            <p:ph type="ctrTitle" hasCustomPrompt="1"/>
          </p:nvPr>
        </p:nvSpPr>
        <p:spPr>
          <a:xfrm>
            <a:off x="3129960" y="1484784"/>
            <a:ext cx="5474289" cy="2124647"/>
          </a:xfrm>
        </p:spPr>
        <p:txBody>
          <a:bodyPr lIns="0" tIns="0" rIns="0" bIns="0" anchor="b">
            <a:noAutofit/>
          </a:bodyPr>
          <a:lstStyle>
            <a:lvl1pPr algn="l">
              <a:defRPr sz="5500" b="0" i="0" spc="200" baseline="0">
                <a:solidFill>
                  <a:srgbClr val="333333"/>
                </a:solidFill>
                <a:latin typeface="PF Handbook Pro Thin" charset="0"/>
                <a:ea typeface="PF Handbook Pro Thin" charset="0"/>
                <a:cs typeface="PF Handbook Pro Thin" charset="0"/>
              </a:defRPr>
            </a:lvl1pPr>
          </a:lstStyle>
          <a:p>
            <a:r>
              <a:rPr lang="fr-FR" dirty="0" err="1"/>
              <a:t>Title</a:t>
            </a:r>
            <a:r>
              <a:rPr lang="fr-FR" dirty="0"/>
              <a:t> on </a:t>
            </a:r>
            <a:r>
              <a:rPr lang="fr-FR" dirty="0" err="1"/>
              <a:t>two</a:t>
            </a:r>
            <a:r>
              <a:rPr lang="fr-FR" dirty="0"/>
              <a:t> </a:t>
            </a:r>
            <a:br>
              <a:rPr lang="fr-FR" dirty="0"/>
            </a:br>
            <a:r>
              <a:rPr lang="fr-FR" dirty="0"/>
              <a:t>or </a:t>
            </a:r>
            <a:r>
              <a:rPr lang="fr-FR" dirty="0" err="1"/>
              <a:t>three</a:t>
            </a:r>
            <a:r>
              <a:rPr lang="fr-FR" dirty="0"/>
              <a:t> </a:t>
            </a:r>
            <a:r>
              <a:rPr lang="fr-FR" dirty="0" err="1"/>
              <a:t>lines</a:t>
            </a:r>
            <a:r>
              <a:rPr lang="fr-FR" dirty="0"/>
              <a:t> </a:t>
            </a:r>
            <a:br>
              <a:rPr lang="fr-FR" dirty="0"/>
            </a:br>
            <a:r>
              <a:rPr lang="fr-FR" dirty="0"/>
              <a:t>in </a:t>
            </a:r>
            <a:r>
              <a:rPr lang="fr-FR" dirty="0" err="1"/>
              <a:t>lower</a:t>
            </a:r>
            <a:r>
              <a:rPr lang="fr-FR" dirty="0"/>
              <a:t> case</a:t>
            </a:r>
          </a:p>
        </p:txBody>
      </p:sp>
      <p:sp>
        <p:nvSpPr>
          <p:cNvPr id="12" name="Sous-titre 2"/>
          <p:cNvSpPr>
            <a:spLocks noGrp="1"/>
          </p:cNvSpPr>
          <p:nvPr>
            <p:ph type="subTitle" idx="1" hasCustomPrompt="1"/>
          </p:nvPr>
        </p:nvSpPr>
        <p:spPr>
          <a:xfrm>
            <a:off x="3123819" y="726746"/>
            <a:ext cx="5472112" cy="504056"/>
          </a:xfrm>
        </p:spPr>
        <p:txBody>
          <a:bodyPr lIns="0" tIns="0" rIns="0" bIns="0" anchor="ctr">
            <a:normAutofit/>
          </a:bodyPr>
          <a:lstStyle>
            <a:lvl1pPr marL="0" indent="0" algn="l">
              <a:buNone/>
              <a:defRPr sz="1800" b="0" i="0" cap="all" spc="300" baseline="0">
                <a:solidFill>
                  <a:srgbClr val="B55654"/>
                </a:solidFill>
                <a:latin typeface="PF Handbook Pro Medium" charset="0"/>
                <a:ea typeface="PF Handbook Pro Medium" charset="0"/>
                <a:cs typeface="PF Handbook Pro Medium"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SUBHEAD IF NEEDED</a:t>
            </a:r>
          </a:p>
        </p:txBody>
      </p:sp>
      <p:sp>
        <p:nvSpPr>
          <p:cNvPr id="14" name="Espace réservé du texte 5"/>
          <p:cNvSpPr>
            <a:spLocks noGrp="1"/>
          </p:cNvSpPr>
          <p:nvPr>
            <p:ph type="body" sz="quarter" idx="11" hasCustomPrompt="1"/>
          </p:nvPr>
        </p:nvSpPr>
        <p:spPr>
          <a:xfrm>
            <a:off x="296863" y="780746"/>
            <a:ext cx="1965325" cy="1568134"/>
          </a:xfrm>
        </p:spPr>
        <p:txBody>
          <a:bodyPr lIns="0" tIns="46800" rIns="0" anchor="t">
            <a:normAutofit/>
          </a:bodyPr>
          <a:lstStyle>
            <a:lvl1pPr marL="0" indent="0">
              <a:buNone/>
              <a:defRPr sz="2800" b="0" i="0" cap="all" spc="100" baseline="0">
                <a:solidFill>
                  <a:schemeClr val="bg1"/>
                </a:solidFill>
                <a:latin typeface="PF Handbook Pro Light" charset="0"/>
                <a:ea typeface="PF Handbook Pro Light" charset="0"/>
                <a:cs typeface="PF Handbook Pro Light" charset="0"/>
              </a:defRPr>
            </a:lvl1pPr>
          </a:lstStyle>
          <a:p>
            <a:pPr lvl="0"/>
            <a:r>
              <a:rPr lang="fr-FR" dirty="0"/>
              <a:t>SECTION TITLE IN UPPER CASE</a:t>
            </a:r>
          </a:p>
        </p:txBody>
      </p:sp>
      <p:sp>
        <p:nvSpPr>
          <p:cNvPr id="15" name="Espace réservé du texte 5"/>
          <p:cNvSpPr>
            <a:spLocks noGrp="1"/>
          </p:cNvSpPr>
          <p:nvPr>
            <p:ph type="body" sz="quarter" idx="12" hasCustomPrompt="1"/>
          </p:nvPr>
        </p:nvSpPr>
        <p:spPr>
          <a:xfrm>
            <a:off x="287339" y="260649"/>
            <a:ext cx="1974850" cy="325140"/>
          </a:xfrm>
        </p:spPr>
        <p:txBody>
          <a:bodyPr lIns="0" tIns="0" rIns="0" bIns="0" anchor="t">
            <a:normAutofit/>
          </a:bodyPr>
          <a:lstStyle>
            <a:lvl1pPr marL="0" indent="0">
              <a:buNone/>
              <a:defRPr sz="3200" b="0" i="0" cap="all" spc="100" baseline="0">
                <a:solidFill>
                  <a:schemeClr val="bg1"/>
                </a:solidFill>
                <a:latin typeface="PF Handbook Pro Thin" charset="0"/>
                <a:ea typeface="PF Handbook Pro Thin" charset="0"/>
                <a:cs typeface="PF Handbook Pro Thin" charset="0"/>
              </a:defRPr>
            </a:lvl1pPr>
          </a:lstStyle>
          <a:p>
            <a:pPr lvl="0"/>
            <a:r>
              <a:rPr lang="fr-FR" dirty="0"/>
              <a:t>1.</a:t>
            </a:r>
          </a:p>
        </p:txBody>
      </p:sp>
      <p:sp>
        <p:nvSpPr>
          <p:cNvPr id="9" name="Espace réservé du texte 5"/>
          <p:cNvSpPr>
            <a:spLocks noGrp="1"/>
          </p:cNvSpPr>
          <p:nvPr>
            <p:ph type="body" sz="quarter" idx="10" hasCustomPrompt="1"/>
          </p:nvPr>
        </p:nvSpPr>
        <p:spPr>
          <a:xfrm>
            <a:off x="3132138" y="3933056"/>
            <a:ext cx="5472112" cy="864096"/>
          </a:xfrm>
        </p:spPr>
        <p:txBody>
          <a:bodyPr lIns="0" tIns="46800" rIns="0">
            <a:normAutofit/>
          </a:bodyPr>
          <a:lstStyle>
            <a:lvl1pPr marL="0" indent="0">
              <a:buNone/>
              <a:defRPr sz="2400" b="0" i="0" spc="100" baseline="0">
                <a:solidFill>
                  <a:srgbClr val="333333"/>
                </a:solidFill>
                <a:latin typeface="PF Handbook Pro Light" charset="0"/>
                <a:ea typeface="PF Handbook Pro Light" charset="0"/>
                <a:cs typeface="PF Handbook Pro Light" charset="0"/>
              </a:defRPr>
            </a:lvl1pPr>
          </a:lstStyle>
          <a:p>
            <a:pPr lvl="0"/>
            <a:r>
              <a:rPr lang="fr-FR" dirty="0" err="1"/>
              <a:t>Optional</a:t>
            </a:r>
            <a:r>
              <a:rPr lang="fr-FR" dirty="0"/>
              <a:t> </a:t>
            </a:r>
            <a:r>
              <a:rPr lang="fr-FR" dirty="0" err="1"/>
              <a:t>subtitle</a:t>
            </a:r>
            <a:endParaRPr lang="fr-FR" dirty="0"/>
          </a:p>
        </p:txBody>
      </p:sp>
      <p:sp>
        <p:nvSpPr>
          <p:cNvPr id="10" name="ZoneTexte 9"/>
          <p:cNvSpPr txBox="1"/>
          <p:nvPr/>
        </p:nvSpPr>
        <p:spPr>
          <a:xfrm>
            <a:off x="300522" y="6477278"/>
            <a:ext cx="2002942" cy="247312"/>
          </a:xfrm>
          <a:prstGeom prst="rect">
            <a:avLst/>
          </a:prstGeom>
          <a:noFill/>
        </p:spPr>
        <p:txBody>
          <a:bodyPr wrap="square" lIns="0" tIns="4680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0" i="0" spc="100" dirty="0">
                <a:solidFill>
                  <a:schemeClr val="bg1"/>
                </a:solidFill>
                <a:latin typeface="PF Handbook Pro Light" charset="0"/>
                <a:ea typeface="PF Handbook Pro Light" charset="0"/>
                <a:cs typeface="PF Handbook Pro Light" charset="0"/>
              </a:rPr>
              <a:t>DOCUMENT</a:t>
            </a:r>
            <a:r>
              <a:rPr lang="fr-FR" sz="1000" b="0" i="0" spc="100" baseline="0" dirty="0">
                <a:solidFill>
                  <a:schemeClr val="bg1"/>
                </a:solidFill>
                <a:latin typeface="PF Handbook Pro Light" charset="0"/>
                <a:ea typeface="PF Handbook Pro Light" charset="0"/>
                <a:cs typeface="PF Handbook Pro Light" charset="0"/>
              </a:rPr>
              <a:t> TITLE </a:t>
            </a:r>
            <a:r>
              <a:rPr lang="bg-BG" sz="1000" b="0" i="0" u="none" strike="noStrike" kern="1200" baseline="0" dirty="0">
                <a:solidFill>
                  <a:schemeClr val="bg1"/>
                </a:solidFill>
                <a:latin typeface="PF Handbook Pro Light" charset="0"/>
                <a:ea typeface="PF Handbook Pro Light" charset="0"/>
                <a:cs typeface="PF Handbook Pro Light" charset="0"/>
              </a:rPr>
              <a:t>•</a:t>
            </a:r>
            <a:r>
              <a:rPr lang="fr-FR" sz="1000" b="0" i="0" u="none" strike="noStrike" kern="1200" baseline="0" dirty="0">
                <a:solidFill>
                  <a:schemeClr val="bg1"/>
                </a:solidFill>
                <a:latin typeface="PF Handbook Pro Light" charset="0"/>
                <a:ea typeface="PF Handbook Pro Light" charset="0"/>
                <a:cs typeface="PF Handbook Pro Light" charset="0"/>
              </a:rPr>
              <a:t> </a:t>
            </a:r>
            <a:fld id="{481531C4-3727-164B-8855-D1B5F48933A4}" type="slidenum">
              <a:rPr lang="fr-FR" sz="1000" b="0" i="0" u="none" strike="noStrike" kern="1200" baseline="0" smtClean="0">
                <a:solidFill>
                  <a:schemeClr val="bg1"/>
                </a:solidFill>
                <a:latin typeface="PF Handbook Pro Light" charset="0"/>
                <a:ea typeface="PF Handbook Pro Light" charset="0"/>
                <a:cs typeface="PF Handbook Pro Light" charset="0"/>
              </a:rPr>
              <a:pPr marL="0" marR="0" indent="0" algn="l" defTabSz="914400" rtl="0" eaLnBrk="1" fontAlgn="auto" latinLnBrk="0" hangingPunct="1">
                <a:lnSpc>
                  <a:spcPct val="100000"/>
                </a:lnSpc>
                <a:spcBef>
                  <a:spcPts val="0"/>
                </a:spcBef>
                <a:spcAft>
                  <a:spcPts val="0"/>
                </a:spcAft>
                <a:buClrTx/>
                <a:buSzTx/>
                <a:buFontTx/>
                <a:buNone/>
                <a:tabLst/>
                <a:defRPr/>
              </a:pPr>
              <a:t>‹#›</a:t>
            </a:fld>
            <a:r>
              <a:rPr lang="fr-FR" sz="1000" b="0" i="0" u="none" strike="noStrike" kern="1200" baseline="0" dirty="0">
                <a:solidFill>
                  <a:schemeClr val="bg1"/>
                </a:solidFill>
                <a:latin typeface="PF Handbook Pro Light" charset="0"/>
                <a:ea typeface="PF Handbook Pro Light" charset="0"/>
                <a:cs typeface="PF Handbook Pro Light" charset="0"/>
              </a:rPr>
              <a:t>/x</a:t>
            </a:r>
            <a:endParaRPr lang="bg-BG" sz="1000" b="0" i="0" u="none" strike="noStrike" kern="1200" baseline="0" dirty="0">
              <a:solidFill>
                <a:schemeClr val="bg1"/>
              </a:solidFill>
              <a:latin typeface="PF Handbook Pro Light" charset="0"/>
              <a:ea typeface="PF Handbook Pro Light" charset="0"/>
              <a:cs typeface="PF Handbook Pro Light" charset="0"/>
            </a:endParaRPr>
          </a:p>
        </p:txBody>
      </p:sp>
    </p:spTree>
    <p:extLst>
      <p:ext uri="{BB962C8B-B14F-4D97-AF65-F5344CB8AC3E}">
        <p14:creationId xmlns:p14="http://schemas.microsoft.com/office/powerpoint/2010/main" val="261466275"/>
      </p:ext>
    </p:extLst>
  </p:cSld>
  <p:clrMapOvr>
    <a:masterClrMapping/>
  </p:clrMapOvr>
  <p:extLst mod="1">
    <p:ext uri="{DCECCB84-F9BA-43D5-87BE-67443E8EF086}">
      <p15:sldGuideLst xmlns="" xmlns:p15="http://schemas.microsoft.com/office/powerpoint/2012/main">
        <p15:guide id="1" orient="horz" pos="3952">
          <p15:clr>
            <a:srgbClr val="FBAE40"/>
          </p15:clr>
        </p15:guide>
        <p15:guide id="3" pos="1425">
          <p15:clr>
            <a:srgbClr val="FBAE40"/>
          </p15:clr>
        </p15:guide>
        <p15:guide id="4" pos="5420">
          <p15:clr>
            <a:srgbClr val="FBAE40"/>
          </p15:clr>
        </p15:guide>
        <p15:guide id="5" pos="1973">
          <p15:clr>
            <a:srgbClr val="FBAE40"/>
          </p15:clr>
        </p15:guide>
        <p15:guide id="6" pos="187">
          <p15:clr>
            <a:srgbClr val="FBAE40"/>
          </p15:clr>
        </p15:guide>
        <p15:guide id="8" orient="horz" pos="2160">
          <p15:clr>
            <a:srgbClr val="FBAE40"/>
          </p15:clr>
        </p15:guide>
        <p15:guide id="9" orient="horz" pos="369">
          <p15:clr>
            <a:srgbClr val="FBAE40"/>
          </p15:clr>
        </p15:guide>
        <p15:guide id="10" orient="horz" pos="187">
          <p15:clr>
            <a:srgbClr val="FBAE40"/>
          </p15:clr>
        </p15:guide>
        <p15:guide id="11" orient="horz" pos="56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6. Spirits section - upper case +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re 1"/>
          <p:cNvSpPr>
            <a:spLocks noGrp="1"/>
          </p:cNvSpPr>
          <p:nvPr>
            <p:ph type="ctrTitle" hasCustomPrompt="1"/>
          </p:nvPr>
        </p:nvSpPr>
        <p:spPr>
          <a:xfrm>
            <a:off x="3129960" y="1484784"/>
            <a:ext cx="5474289" cy="2124647"/>
          </a:xfrm>
        </p:spPr>
        <p:txBody>
          <a:bodyPr lIns="0" tIns="0" rIns="0" bIns="0" anchor="b">
            <a:noAutofit/>
          </a:bodyPr>
          <a:lstStyle>
            <a:lvl1pPr algn="l">
              <a:defRPr sz="5500" b="0" i="0" cap="all" spc="200" baseline="0">
                <a:solidFill>
                  <a:srgbClr val="333333"/>
                </a:solidFill>
                <a:latin typeface="PF Handbook Pro Thin" charset="0"/>
                <a:ea typeface="PF Handbook Pro Thin" charset="0"/>
                <a:cs typeface="PF Handbook Pro Thin" charset="0"/>
              </a:defRPr>
            </a:lvl1pPr>
          </a:lstStyle>
          <a:p>
            <a:r>
              <a:rPr lang="fr-FR" dirty="0"/>
              <a:t>TITLE ON TWO </a:t>
            </a:r>
            <a:br>
              <a:rPr lang="fr-FR" dirty="0"/>
            </a:br>
            <a:r>
              <a:rPr lang="fr-FR" dirty="0"/>
              <a:t>OR THREE LINES </a:t>
            </a:r>
            <a:br>
              <a:rPr lang="fr-FR" dirty="0"/>
            </a:br>
            <a:r>
              <a:rPr lang="fr-FR" dirty="0"/>
              <a:t>IN UPPER CASE</a:t>
            </a:r>
          </a:p>
        </p:txBody>
      </p:sp>
      <p:sp>
        <p:nvSpPr>
          <p:cNvPr id="12" name="Sous-titre 2"/>
          <p:cNvSpPr>
            <a:spLocks noGrp="1"/>
          </p:cNvSpPr>
          <p:nvPr>
            <p:ph type="subTitle" idx="1" hasCustomPrompt="1"/>
          </p:nvPr>
        </p:nvSpPr>
        <p:spPr>
          <a:xfrm>
            <a:off x="3123819" y="726746"/>
            <a:ext cx="5472112" cy="504056"/>
          </a:xfrm>
        </p:spPr>
        <p:txBody>
          <a:bodyPr lIns="0" tIns="0" rIns="0" bIns="0" anchor="ctr">
            <a:normAutofit/>
          </a:bodyPr>
          <a:lstStyle>
            <a:lvl1pPr marL="0" indent="0" algn="l">
              <a:buNone/>
              <a:defRPr sz="1800" b="0" i="0" cap="all" spc="300" baseline="0">
                <a:solidFill>
                  <a:srgbClr val="B55654"/>
                </a:solidFill>
                <a:latin typeface="PF Handbook Pro Medium" charset="0"/>
                <a:ea typeface="PF Handbook Pro Medium" charset="0"/>
                <a:cs typeface="PF Handbook Pro Medium"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SUBHEAD IF NEEDED</a:t>
            </a:r>
          </a:p>
        </p:txBody>
      </p:sp>
      <p:sp>
        <p:nvSpPr>
          <p:cNvPr id="14" name="Espace réservé du texte 5"/>
          <p:cNvSpPr>
            <a:spLocks noGrp="1"/>
          </p:cNvSpPr>
          <p:nvPr>
            <p:ph type="body" sz="quarter" idx="11" hasCustomPrompt="1"/>
          </p:nvPr>
        </p:nvSpPr>
        <p:spPr>
          <a:xfrm>
            <a:off x="296863" y="780746"/>
            <a:ext cx="1965325" cy="1568134"/>
          </a:xfrm>
        </p:spPr>
        <p:txBody>
          <a:bodyPr lIns="0" tIns="46800" rIns="0" anchor="t">
            <a:normAutofit/>
          </a:bodyPr>
          <a:lstStyle>
            <a:lvl1pPr marL="0" indent="0">
              <a:buNone/>
              <a:defRPr sz="2800" b="0" i="0" cap="all" spc="100" baseline="0">
                <a:solidFill>
                  <a:schemeClr val="bg1"/>
                </a:solidFill>
                <a:latin typeface="PF Handbook Pro Light" charset="0"/>
                <a:ea typeface="PF Handbook Pro Light" charset="0"/>
                <a:cs typeface="PF Handbook Pro Light" charset="0"/>
              </a:defRPr>
            </a:lvl1pPr>
          </a:lstStyle>
          <a:p>
            <a:pPr lvl="0"/>
            <a:r>
              <a:rPr lang="fr-FR" dirty="0"/>
              <a:t>SECTION TITLE IN UPPER CASE</a:t>
            </a:r>
          </a:p>
        </p:txBody>
      </p:sp>
      <p:sp>
        <p:nvSpPr>
          <p:cNvPr id="15" name="Espace réservé du texte 5"/>
          <p:cNvSpPr>
            <a:spLocks noGrp="1"/>
          </p:cNvSpPr>
          <p:nvPr>
            <p:ph type="body" sz="quarter" idx="12" hasCustomPrompt="1"/>
          </p:nvPr>
        </p:nvSpPr>
        <p:spPr>
          <a:xfrm>
            <a:off x="287339" y="260649"/>
            <a:ext cx="1974850" cy="325140"/>
          </a:xfrm>
        </p:spPr>
        <p:txBody>
          <a:bodyPr lIns="0" tIns="0" rIns="0" bIns="0" anchor="t">
            <a:normAutofit/>
          </a:bodyPr>
          <a:lstStyle>
            <a:lvl1pPr marL="0" indent="0">
              <a:buNone/>
              <a:defRPr sz="3200" b="0" i="0" cap="all" spc="100" baseline="0">
                <a:solidFill>
                  <a:schemeClr val="bg1"/>
                </a:solidFill>
                <a:latin typeface="PF Handbook Pro Thin" charset="0"/>
                <a:ea typeface="PF Handbook Pro Thin" charset="0"/>
                <a:cs typeface="PF Handbook Pro Thin" charset="0"/>
              </a:defRPr>
            </a:lvl1pPr>
          </a:lstStyle>
          <a:p>
            <a:pPr lvl="0"/>
            <a:r>
              <a:rPr lang="fr-FR" dirty="0"/>
              <a:t>1.</a:t>
            </a:r>
          </a:p>
        </p:txBody>
      </p:sp>
      <p:sp>
        <p:nvSpPr>
          <p:cNvPr id="13" name="Espace réservé du texte 5"/>
          <p:cNvSpPr>
            <a:spLocks noGrp="1"/>
          </p:cNvSpPr>
          <p:nvPr>
            <p:ph type="body" sz="quarter" idx="10" hasCustomPrompt="1"/>
          </p:nvPr>
        </p:nvSpPr>
        <p:spPr>
          <a:xfrm>
            <a:off x="3132138" y="3933056"/>
            <a:ext cx="5472112" cy="864096"/>
          </a:xfrm>
        </p:spPr>
        <p:txBody>
          <a:bodyPr lIns="0" tIns="46800" rIns="0">
            <a:normAutofit/>
          </a:bodyPr>
          <a:lstStyle>
            <a:lvl1pPr marL="0" indent="0">
              <a:buNone/>
              <a:defRPr sz="2400" b="0" i="0" spc="100" baseline="0">
                <a:solidFill>
                  <a:srgbClr val="333333"/>
                </a:solidFill>
                <a:latin typeface="PF Handbook Pro Light" charset="0"/>
                <a:ea typeface="PF Handbook Pro Light" charset="0"/>
                <a:cs typeface="PF Handbook Pro Light" charset="0"/>
              </a:defRPr>
            </a:lvl1pPr>
          </a:lstStyle>
          <a:p>
            <a:pPr lvl="0"/>
            <a:r>
              <a:rPr lang="fr-FR" dirty="0" err="1"/>
              <a:t>Optional</a:t>
            </a:r>
            <a:r>
              <a:rPr lang="fr-FR" dirty="0"/>
              <a:t> </a:t>
            </a:r>
            <a:r>
              <a:rPr lang="fr-FR" dirty="0" err="1"/>
              <a:t>subtitle</a:t>
            </a:r>
            <a:endParaRPr lang="fr-FR" dirty="0"/>
          </a:p>
        </p:txBody>
      </p:sp>
      <p:sp>
        <p:nvSpPr>
          <p:cNvPr id="9" name="ZoneTexte 8"/>
          <p:cNvSpPr txBox="1"/>
          <p:nvPr/>
        </p:nvSpPr>
        <p:spPr>
          <a:xfrm>
            <a:off x="300522" y="6477278"/>
            <a:ext cx="2002942" cy="247312"/>
          </a:xfrm>
          <a:prstGeom prst="rect">
            <a:avLst/>
          </a:prstGeom>
          <a:noFill/>
        </p:spPr>
        <p:txBody>
          <a:bodyPr wrap="square" lIns="0" tIns="4680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0" i="0" spc="100" dirty="0">
                <a:solidFill>
                  <a:schemeClr val="bg1"/>
                </a:solidFill>
                <a:latin typeface="PF Handbook Pro Light" charset="0"/>
                <a:ea typeface="PF Handbook Pro Light" charset="0"/>
                <a:cs typeface="PF Handbook Pro Light" charset="0"/>
              </a:rPr>
              <a:t>DOCUMENT</a:t>
            </a:r>
            <a:r>
              <a:rPr lang="fr-FR" sz="1000" b="0" i="0" spc="100" baseline="0" dirty="0">
                <a:solidFill>
                  <a:schemeClr val="bg1"/>
                </a:solidFill>
                <a:latin typeface="PF Handbook Pro Light" charset="0"/>
                <a:ea typeface="PF Handbook Pro Light" charset="0"/>
                <a:cs typeface="PF Handbook Pro Light" charset="0"/>
              </a:rPr>
              <a:t> TITLE </a:t>
            </a:r>
            <a:r>
              <a:rPr lang="bg-BG" sz="1000" b="0" i="0" u="none" strike="noStrike" kern="1200" baseline="0" dirty="0">
                <a:solidFill>
                  <a:schemeClr val="bg1"/>
                </a:solidFill>
                <a:latin typeface="PF Handbook Pro Light" charset="0"/>
                <a:ea typeface="PF Handbook Pro Light" charset="0"/>
                <a:cs typeface="PF Handbook Pro Light" charset="0"/>
              </a:rPr>
              <a:t>•</a:t>
            </a:r>
            <a:r>
              <a:rPr lang="fr-FR" sz="1000" b="0" i="0" u="none" strike="noStrike" kern="1200" baseline="0" dirty="0">
                <a:solidFill>
                  <a:schemeClr val="bg1"/>
                </a:solidFill>
                <a:latin typeface="PF Handbook Pro Light" charset="0"/>
                <a:ea typeface="PF Handbook Pro Light" charset="0"/>
                <a:cs typeface="PF Handbook Pro Light" charset="0"/>
              </a:rPr>
              <a:t> </a:t>
            </a:r>
            <a:fld id="{481531C4-3727-164B-8855-D1B5F48933A4}" type="slidenum">
              <a:rPr lang="fr-FR" sz="1000" b="0" i="0" u="none" strike="noStrike" kern="1200" baseline="0" smtClean="0">
                <a:solidFill>
                  <a:schemeClr val="bg1"/>
                </a:solidFill>
                <a:latin typeface="PF Handbook Pro Light" charset="0"/>
                <a:ea typeface="PF Handbook Pro Light" charset="0"/>
                <a:cs typeface="PF Handbook Pro Light" charset="0"/>
              </a:rPr>
              <a:pPr marL="0" marR="0" indent="0" algn="l" defTabSz="914400" rtl="0" eaLnBrk="1" fontAlgn="auto" latinLnBrk="0" hangingPunct="1">
                <a:lnSpc>
                  <a:spcPct val="100000"/>
                </a:lnSpc>
                <a:spcBef>
                  <a:spcPts val="0"/>
                </a:spcBef>
                <a:spcAft>
                  <a:spcPts val="0"/>
                </a:spcAft>
                <a:buClrTx/>
                <a:buSzTx/>
                <a:buFontTx/>
                <a:buNone/>
                <a:tabLst/>
                <a:defRPr/>
              </a:pPr>
              <a:t>‹#›</a:t>
            </a:fld>
            <a:r>
              <a:rPr lang="fr-FR" sz="1000" b="0" i="0" u="none" strike="noStrike" kern="1200" baseline="0" dirty="0">
                <a:solidFill>
                  <a:schemeClr val="bg1"/>
                </a:solidFill>
                <a:latin typeface="PF Handbook Pro Light" charset="0"/>
                <a:ea typeface="PF Handbook Pro Light" charset="0"/>
                <a:cs typeface="PF Handbook Pro Light" charset="0"/>
              </a:rPr>
              <a:t>/x</a:t>
            </a:r>
            <a:endParaRPr lang="bg-BG" sz="1000" b="0" i="0" u="none" strike="noStrike" kern="1200" baseline="0" dirty="0">
              <a:solidFill>
                <a:schemeClr val="bg1"/>
              </a:solidFill>
              <a:latin typeface="PF Handbook Pro Light" charset="0"/>
              <a:ea typeface="PF Handbook Pro Light" charset="0"/>
              <a:cs typeface="PF Handbook Pro Light" charset="0"/>
            </a:endParaRPr>
          </a:p>
        </p:txBody>
      </p:sp>
    </p:spTree>
    <p:extLst>
      <p:ext uri="{BB962C8B-B14F-4D97-AF65-F5344CB8AC3E}">
        <p14:creationId xmlns:p14="http://schemas.microsoft.com/office/powerpoint/2010/main" val="1046968810"/>
      </p:ext>
    </p:extLst>
  </p:cSld>
  <p:clrMapOvr>
    <a:masterClrMapping/>
  </p:clrMapOvr>
  <p:extLst mod="1">
    <p:ext uri="{DCECCB84-F9BA-43D5-87BE-67443E8EF086}">
      <p15:sldGuideLst xmlns="" xmlns:p15="http://schemas.microsoft.com/office/powerpoint/2012/main">
        <p15:guide id="1" orient="horz" pos="3952">
          <p15:clr>
            <a:srgbClr val="FBAE40"/>
          </p15:clr>
        </p15:guide>
        <p15:guide id="3" pos="1425">
          <p15:clr>
            <a:srgbClr val="FBAE40"/>
          </p15:clr>
        </p15:guide>
        <p15:guide id="4" pos="5420">
          <p15:clr>
            <a:srgbClr val="FBAE40"/>
          </p15:clr>
        </p15:guide>
        <p15:guide id="5" pos="1973">
          <p15:clr>
            <a:srgbClr val="FBAE40"/>
          </p15:clr>
        </p15:guide>
        <p15:guide id="6" pos="187">
          <p15:clr>
            <a:srgbClr val="FBAE40"/>
          </p15:clr>
        </p15:guide>
        <p15:guide id="8" orient="horz" pos="2160">
          <p15:clr>
            <a:srgbClr val="FBAE40"/>
          </p15:clr>
        </p15:guide>
        <p15:guide id="9" orient="horz" pos="369">
          <p15:clr>
            <a:srgbClr val="FBAE40"/>
          </p15:clr>
        </p15:guide>
        <p15:guide id="10" orient="horz" pos="187">
          <p15:clr>
            <a:srgbClr val="FBAE40"/>
          </p15:clr>
        </p15:guide>
        <p15:guide id="11" orient="horz" pos="56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6. Spirits section - upper case + 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re 1"/>
          <p:cNvSpPr>
            <a:spLocks noGrp="1"/>
          </p:cNvSpPr>
          <p:nvPr>
            <p:ph type="ctrTitle" hasCustomPrompt="1"/>
          </p:nvPr>
        </p:nvSpPr>
        <p:spPr>
          <a:xfrm>
            <a:off x="3129960" y="1484784"/>
            <a:ext cx="5474289" cy="2124647"/>
          </a:xfrm>
        </p:spPr>
        <p:txBody>
          <a:bodyPr lIns="0" tIns="0" rIns="0" bIns="0" anchor="b">
            <a:noAutofit/>
          </a:bodyPr>
          <a:lstStyle>
            <a:lvl1pPr algn="l">
              <a:defRPr sz="5500" b="0" i="0" cap="all" spc="200" baseline="0">
                <a:solidFill>
                  <a:srgbClr val="333333"/>
                </a:solidFill>
                <a:latin typeface="PF Handbook Pro Thin" charset="0"/>
                <a:ea typeface="PF Handbook Pro Thin" charset="0"/>
                <a:cs typeface="PF Handbook Pro Thin" charset="0"/>
              </a:defRPr>
            </a:lvl1pPr>
          </a:lstStyle>
          <a:p>
            <a:r>
              <a:rPr lang="fr-FR" dirty="0"/>
              <a:t>TITLE ON TWO </a:t>
            </a:r>
            <a:br>
              <a:rPr lang="fr-FR" dirty="0"/>
            </a:br>
            <a:r>
              <a:rPr lang="fr-FR" dirty="0"/>
              <a:t>OR THREE LINES </a:t>
            </a:r>
            <a:br>
              <a:rPr lang="fr-FR" dirty="0"/>
            </a:br>
            <a:r>
              <a:rPr lang="fr-FR" dirty="0"/>
              <a:t>IN UPPER CASE</a:t>
            </a:r>
          </a:p>
        </p:txBody>
      </p:sp>
      <p:sp>
        <p:nvSpPr>
          <p:cNvPr id="12" name="Sous-titre 2"/>
          <p:cNvSpPr>
            <a:spLocks noGrp="1"/>
          </p:cNvSpPr>
          <p:nvPr>
            <p:ph type="subTitle" idx="1" hasCustomPrompt="1"/>
          </p:nvPr>
        </p:nvSpPr>
        <p:spPr>
          <a:xfrm>
            <a:off x="3123819" y="726746"/>
            <a:ext cx="5472112" cy="504056"/>
          </a:xfrm>
        </p:spPr>
        <p:txBody>
          <a:bodyPr lIns="0" tIns="0" rIns="0" bIns="0" anchor="ctr">
            <a:normAutofit/>
          </a:bodyPr>
          <a:lstStyle>
            <a:lvl1pPr marL="0" indent="0" algn="l">
              <a:buNone/>
              <a:defRPr sz="1800" b="0" i="0" cap="all" spc="300" baseline="0">
                <a:solidFill>
                  <a:srgbClr val="B55654"/>
                </a:solidFill>
                <a:latin typeface="PF Handbook Pro Medium" charset="0"/>
                <a:ea typeface="PF Handbook Pro Medium" charset="0"/>
                <a:cs typeface="PF Handbook Pro Medium"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SUBHEAD IF NEEDED</a:t>
            </a:r>
          </a:p>
        </p:txBody>
      </p:sp>
      <p:sp>
        <p:nvSpPr>
          <p:cNvPr id="14" name="Espace réservé du texte 5"/>
          <p:cNvSpPr>
            <a:spLocks noGrp="1"/>
          </p:cNvSpPr>
          <p:nvPr>
            <p:ph type="body" sz="quarter" idx="11" hasCustomPrompt="1"/>
          </p:nvPr>
        </p:nvSpPr>
        <p:spPr>
          <a:xfrm>
            <a:off x="296863" y="780746"/>
            <a:ext cx="1965325" cy="1568134"/>
          </a:xfrm>
        </p:spPr>
        <p:txBody>
          <a:bodyPr lIns="0" tIns="46800" rIns="0" anchor="t">
            <a:normAutofit/>
          </a:bodyPr>
          <a:lstStyle>
            <a:lvl1pPr marL="0" indent="0">
              <a:buNone/>
              <a:defRPr sz="2800" b="0" i="0" cap="all" spc="100" baseline="0">
                <a:solidFill>
                  <a:schemeClr val="bg1"/>
                </a:solidFill>
                <a:latin typeface="PF Handbook Pro Light" charset="0"/>
                <a:ea typeface="PF Handbook Pro Light" charset="0"/>
                <a:cs typeface="PF Handbook Pro Light" charset="0"/>
              </a:defRPr>
            </a:lvl1pPr>
          </a:lstStyle>
          <a:p>
            <a:pPr lvl="0"/>
            <a:r>
              <a:rPr lang="fr-FR" dirty="0"/>
              <a:t>SECTION TITLE IN UPPER CASE</a:t>
            </a:r>
          </a:p>
        </p:txBody>
      </p:sp>
      <p:sp>
        <p:nvSpPr>
          <p:cNvPr id="15" name="Espace réservé du texte 5"/>
          <p:cNvSpPr>
            <a:spLocks noGrp="1"/>
          </p:cNvSpPr>
          <p:nvPr>
            <p:ph type="body" sz="quarter" idx="12" hasCustomPrompt="1"/>
          </p:nvPr>
        </p:nvSpPr>
        <p:spPr>
          <a:xfrm>
            <a:off x="287339" y="260649"/>
            <a:ext cx="1974850" cy="325140"/>
          </a:xfrm>
        </p:spPr>
        <p:txBody>
          <a:bodyPr lIns="0" tIns="0" rIns="0" bIns="0" anchor="t">
            <a:normAutofit/>
          </a:bodyPr>
          <a:lstStyle>
            <a:lvl1pPr marL="0" indent="0">
              <a:buNone/>
              <a:defRPr sz="3200" b="0" i="0" cap="all" spc="100" baseline="0">
                <a:solidFill>
                  <a:schemeClr val="bg1"/>
                </a:solidFill>
                <a:latin typeface="PF Handbook Pro Thin" charset="0"/>
                <a:ea typeface="PF Handbook Pro Thin" charset="0"/>
                <a:cs typeface="PF Handbook Pro Thin" charset="0"/>
              </a:defRPr>
            </a:lvl1pPr>
          </a:lstStyle>
          <a:p>
            <a:pPr lvl="0"/>
            <a:r>
              <a:rPr lang="fr-FR" dirty="0"/>
              <a:t>1.</a:t>
            </a:r>
          </a:p>
        </p:txBody>
      </p:sp>
      <p:sp>
        <p:nvSpPr>
          <p:cNvPr id="13" name="Espace réservé du texte 5"/>
          <p:cNvSpPr>
            <a:spLocks noGrp="1"/>
          </p:cNvSpPr>
          <p:nvPr>
            <p:ph type="body" sz="quarter" idx="10" hasCustomPrompt="1"/>
          </p:nvPr>
        </p:nvSpPr>
        <p:spPr>
          <a:xfrm>
            <a:off x="3132138" y="3933056"/>
            <a:ext cx="5472112" cy="2160240"/>
          </a:xfrm>
        </p:spPr>
        <p:txBody>
          <a:bodyPr lIns="0" tIns="46800" rIns="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000" b="0" i="0" spc="100" baseline="0">
                <a:solidFill>
                  <a:srgbClr val="333333"/>
                </a:solidFill>
                <a:latin typeface="PF Handbook Pro Light" charset="0"/>
                <a:ea typeface="PF Handbook Pro Light" charset="0"/>
                <a:cs typeface="PF Handbook Pro Light"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fr-FR" dirty="0"/>
              <a:t>Key </a:t>
            </a:r>
            <a:r>
              <a:rPr lang="fr-FR" dirty="0" err="1"/>
              <a:t>ideas</a:t>
            </a:r>
            <a:r>
              <a:rPr lang="fr-FR" dirty="0"/>
              <a:t> </a:t>
            </a:r>
            <a:r>
              <a:rPr lang="fr-FR" dirty="0" err="1"/>
              <a:t>expressed</a:t>
            </a:r>
            <a:r>
              <a:rPr lang="fr-FR" dirty="0"/>
              <a:t> in </a:t>
            </a:r>
            <a:r>
              <a:rPr lang="fr-FR" dirty="0" err="1"/>
              <a:t>brief</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endParaRPr lang="fr-FR" dirty="0"/>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fr-FR" dirty="0"/>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fr-FR" dirty="0"/>
          </a:p>
          <a:p>
            <a:pPr lvl="0"/>
            <a:endParaRPr lang="fr-FR" dirty="0"/>
          </a:p>
        </p:txBody>
      </p:sp>
      <p:sp>
        <p:nvSpPr>
          <p:cNvPr id="9" name="ZoneTexte 8"/>
          <p:cNvSpPr txBox="1"/>
          <p:nvPr/>
        </p:nvSpPr>
        <p:spPr>
          <a:xfrm>
            <a:off x="300522" y="6477278"/>
            <a:ext cx="2002942" cy="247312"/>
          </a:xfrm>
          <a:prstGeom prst="rect">
            <a:avLst/>
          </a:prstGeom>
          <a:noFill/>
        </p:spPr>
        <p:txBody>
          <a:bodyPr wrap="square" lIns="0" tIns="4680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0" i="0" spc="100" dirty="0">
                <a:solidFill>
                  <a:schemeClr val="bg1"/>
                </a:solidFill>
                <a:latin typeface="PF Handbook Pro Light" charset="0"/>
                <a:ea typeface="PF Handbook Pro Light" charset="0"/>
                <a:cs typeface="PF Handbook Pro Light" charset="0"/>
              </a:rPr>
              <a:t>DOCUMENT</a:t>
            </a:r>
            <a:r>
              <a:rPr lang="fr-FR" sz="1000" b="0" i="0" spc="100" baseline="0" dirty="0">
                <a:solidFill>
                  <a:schemeClr val="bg1"/>
                </a:solidFill>
                <a:latin typeface="PF Handbook Pro Light" charset="0"/>
                <a:ea typeface="PF Handbook Pro Light" charset="0"/>
                <a:cs typeface="PF Handbook Pro Light" charset="0"/>
              </a:rPr>
              <a:t> TITLE </a:t>
            </a:r>
            <a:r>
              <a:rPr lang="bg-BG" sz="1000" b="0" i="0" u="none" strike="noStrike" kern="1200" baseline="0" dirty="0">
                <a:solidFill>
                  <a:schemeClr val="bg1"/>
                </a:solidFill>
                <a:latin typeface="PF Handbook Pro Light" charset="0"/>
                <a:ea typeface="PF Handbook Pro Light" charset="0"/>
                <a:cs typeface="PF Handbook Pro Light" charset="0"/>
              </a:rPr>
              <a:t>•</a:t>
            </a:r>
            <a:r>
              <a:rPr lang="fr-FR" sz="1000" b="0" i="0" u="none" strike="noStrike" kern="1200" baseline="0" dirty="0">
                <a:solidFill>
                  <a:schemeClr val="bg1"/>
                </a:solidFill>
                <a:latin typeface="PF Handbook Pro Light" charset="0"/>
                <a:ea typeface="PF Handbook Pro Light" charset="0"/>
                <a:cs typeface="PF Handbook Pro Light" charset="0"/>
              </a:rPr>
              <a:t> </a:t>
            </a:r>
            <a:fld id="{481531C4-3727-164B-8855-D1B5F48933A4}" type="slidenum">
              <a:rPr lang="fr-FR" sz="1000" b="0" i="0" u="none" strike="noStrike" kern="1200" baseline="0" smtClean="0">
                <a:solidFill>
                  <a:schemeClr val="bg1"/>
                </a:solidFill>
                <a:latin typeface="PF Handbook Pro Light" charset="0"/>
                <a:ea typeface="PF Handbook Pro Light" charset="0"/>
                <a:cs typeface="PF Handbook Pro Light" charset="0"/>
              </a:rPr>
              <a:pPr marL="0" marR="0" indent="0" algn="l" defTabSz="914400" rtl="0" eaLnBrk="1" fontAlgn="auto" latinLnBrk="0" hangingPunct="1">
                <a:lnSpc>
                  <a:spcPct val="100000"/>
                </a:lnSpc>
                <a:spcBef>
                  <a:spcPts val="0"/>
                </a:spcBef>
                <a:spcAft>
                  <a:spcPts val="0"/>
                </a:spcAft>
                <a:buClrTx/>
                <a:buSzTx/>
                <a:buFontTx/>
                <a:buNone/>
                <a:tabLst/>
                <a:defRPr/>
              </a:pPr>
              <a:t>‹#›</a:t>
            </a:fld>
            <a:r>
              <a:rPr lang="fr-FR" sz="1000" b="0" i="0" u="none" strike="noStrike" kern="1200" baseline="0" dirty="0">
                <a:solidFill>
                  <a:schemeClr val="bg1"/>
                </a:solidFill>
                <a:latin typeface="PF Handbook Pro Light" charset="0"/>
                <a:ea typeface="PF Handbook Pro Light" charset="0"/>
                <a:cs typeface="PF Handbook Pro Light" charset="0"/>
              </a:rPr>
              <a:t>/x</a:t>
            </a:r>
            <a:endParaRPr lang="bg-BG" sz="1000" b="0" i="0" u="none" strike="noStrike" kern="1200" baseline="0" dirty="0">
              <a:solidFill>
                <a:schemeClr val="bg1"/>
              </a:solidFill>
              <a:latin typeface="PF Handbook Pro Light" charset="0"/>
              <a:ea typeface="PF Handbook Pro Light" charset="0"/>
              <a:cs typeface="PF Handbook Pro Light" charset="0"/>
            </a:endParaRPr>
          </a:p>
        </p:txBody>
      </p:sp>
    </p:spTree>
    <p:extLst>
      <p:ext uri="{BB962C8B-B14F-4D97-AF65-F5344CB8AC3E}">
        <p14:creationId xmlns:p14="http://schemas.microsoft.com/office/powerpoint/2010/main" val="1121593923"/>
      </p:ext>
    </p:extLst>
  </p:cSld>
  <p:clrMapOvr>
    <a:masterClrMapping/>
  </p:clrMapOvr>
  <p:extLst mod="1">
    <p:ext uri="{DCECCB84-F9BA-43D5-87BE-67443E8EF086}">
      <p15:sldGuideLst xmlns="" xmlns:p15="http://schemas.microsoft.com/office/powerpoint/2012/main">
        <p15:guide id="1" orient="horz" pos="3952">
          <p15:clr>
            <a:srgbClr val="FBAE40"/>
          </p15:clr>
        </p15:guide>
        <p15:guide id="3" pos="1425">
          <p15:clr>
            <a:srgbClr val="FBAE40"/>
          </p15:clr>
        </p15:guide>
        <p15:guide id="4" pos="5420">
          <p15:clr>
            <a:srgbClr val="FBAE40"/>
          </p15:clr>
        </p15:guide>
        <p15:guide id="5" pos="1973">
          <p15:clr>
            <a:srgbClr val="FBAE40"/>
          </p15:clr>
        </p15:guide>
        <p15:guide id="6" pos="187">
          <p15:clr>
            <a:srgbClr val="FBAE40"/>
          </p15:clr>
        </p15:guide>
        <p15:guide id="8" orient="horz" pos="3385">
          <p15:clr>
            <a:srgbClr val="FBAE40"/>
          </p15:clr>
        </p15:guide>
        <p15:guide id="9" orient="horz" pos="369">
          <p15:clr>
            <a:srgbClr val="FBAE40"/>
          </p15:clr>
        </p15:guide>
        <p15:guide id="10" orient="horz" pos="187">
          <p15:clr>
            <a:srgbClr val="FBAE40"/>
          </p15:clr>
        </p15:guide>
        <p15:guide id="11" orient="horz" pos="566">
          <p15:clr>
            <a:srgbClr val="FBAE40"/>
          </p15:clr>
        </p15:guide>
        <p15:guide id="12"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7. Others section - lower ca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re 1"/>
          <p:cNvSpPr>
            <a:spLocks noGrp="1"/>
          </p:cNvSpPr>
          <p:nvPr>
            <p:ph type="ctrTitle" hasCustomPrompt="1"/>
          </p:nvPr>
        </p:nvSpPr>
        <p:spPr>
          <a:xfrm>
            <a:off x="3129960" y="1484784"/>
            <a:ext cx="5474289" cy="2124647"/>
          </a:xfrm>
        </p:spPr>
        <p:txBody>
          <a:bodyPr lIns="0" tIns="0" rIns="0" bIns="0" anchor="b">
            <a:noAutofit/>
          </a:bodyPr>
          <a:lstStyle>
            <a:lvl1pPr algn="l">
              <a:defRPr sz="5500" b="0" i="0" spc="200" baseline="0">
                <a:solidFill>
                  <a:srgbClr val="333333"/>
                </a:solidFill>
                <a:latin typeface="PF Handbook Pro Thin" charset="0"/>
                <a:ea typeface="PF Handbook Pro Thin" charset="0"/>
                <a:cs typeface="PF Handbook Pro Thin" charset="0"/>
              </a:defRPr>
            </a:lvl1pPr>
          </a:lstStyle>
          <a:p>
            <a:r>
              <a:rPr lang="fr-FR" dirty="0" err="1"/>
              <a:t>Title</a:t>
            </a:r>
            <a:r>
              <a:rPr lang="fr-FR" dirty="0"/>
              <a:t> on </a:t>
            </a:r>
            <a:r>
              <a:rPr lang="fr-FR" dirty="0" err="1"/>
              <a:t>two</a:t>
            </a:r>
            <a:r>
              <a:rPr lang="fr-FR" dirty="0"/>
              <a:t> </a:t>
            </a:r>
            <a:br>
              <a:rPr lang="fr-FR" dirty="0"/>
            </a:br>
            <a:r>
              <a:rPr lang="fr-FR" dirty="0"/>
              <a:t>or </a:t>
            </a:r>
            <a:r>
              <a:rPr lang="fr-FR" dirty="0" err="1"/>
              <a:t>three</a:t>
            </a:r>
            <a:r>
              <a:rPr lang="fr-FR" dirty="0"/>
              <a:t> </a:t>
            </a:r>
            <a:r>
              <a:rPr lang="fr-FR" dirty="0" err="1"/>
              <a:t>lines</a:t>
            </a:r>
            <a:r>
              <a:rPr lang="fr-FR" dirty="0"/>
              <a:t> </a:t>
            </a:r>
            <a:br>
              <a:rPr lang="fr-FR" dirty="0"/>
            </a:br>
            <a:r>
              <a:rPr lang="fr-FR" dirty="0"/>
              <a:t>in </a:t>
            </a:r>
            <a:r>
              <a:rPr lang="fr-FR" dirty="0" err="1"/>
              <a:t>lower</a:t>
            </a:r>
            <a:r>
              <a:rPr lang="fr-FR" dirty="0"/>
              <a:t> case</a:t>
            </a:r>
          </a:p>
        </p:txBody>
      </p:sp>
      <p:cxnSp>
        <p:nvCxnSpPr>
          <p:cNvPr id="7" name="Connecteur droit 6"/>
          <p:cNvCxnSpPr/>
          <p:nvPr/>
        </p:nvCxnSpPr>
        <p:spPr>
          <a:xfrm>
            <a:off x="3132138" y="4149080"/>
            <a:ext cx="2016125"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12" name="Sous-titre 2"/>
          <p:cNvSpPr>
            <a:spLocks noGrp="1"/>
          </p:cNvSpPr>
          <p:nvPr>
            <p:ph type="subTitle" idx="1" hasCustomPrompt="1"/>
          </p:nvPr>
        </p:nvSpPr>
        <p:spPr>
          <a:xfrm>
            <a:off x="3123819" y="726746"/>
            <a:ext cx="5472112" cy="504056"/>
          </a:xfrm>
        </p:spPr>
        <p:txBody>
          <a:bodyPr lIns="0" tIns="0" rIns="0" bIns="0" anchor="ctr">
            <a:normAutofit/>
          </a:bodyPr>
          <a:lstStyle>
            <a:lvl1pPr marL="0" indent="0" algn="l">
              <a:buNone/>
              <a:defRPr sz="1800" b="0" i="0" cap="all" spc="300" baseline="0">
                <a:solidFill>
                  <a:srgbClr val="B55654"/>
                </a:solidFill>
                <a:latin typeface="PF Handbook Pro Medium" charset="0"/>
                <a:ea typeface="PF Handbook Pro Medium" charset="0"/>
                <a:cs typeface="PF Handbook Pro Medium"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SUBHEAD IF NEEDED</a:t>
            </a:r>
          </a:p>
        </p:txBody>
      </p:sp>
      <p:sp>
        <p:nvSpPr>
          <p:cNvPr id="14" name="Espace réservé du texte 5"/>
          <p:cNvSpPr>
            <a:spLocks noGrp="1"/>
          </p:cNvSpPr>
          <p:nvPr>
            <p:ph type="body" sz="quarter" idx="11" hasCustomPrompt="1"/>
          </p:nvPr>
        </p:nvSpPr>
        <p:spPr>
          <a:xfrm>
            <a:off x="296863" y="780746"/>
            <a:ext cx="1965325" cy="1568134"/>
          </a:xfrm>
        </p:spPr>
        <p:txBody>
          <a:bodyPr lIns="0" tIns="46800" rIns="0" anchor="t">
            <a:normAutofit/>
          </a:bodyPr>
          <a:lstStyle>
            <a:lvl1pPr marL="0" indent="0">
              <a:buNone/>
              <a:defRPr sz="2800" b="0" i="0" cap="all" spc="100" baseline="0">
                <a:solidFill>
                  <a:schemeClr val="bg1"/>
                </a:solidFill>
                <a:latin typeface="PF Handbook Pro Light" charset="0"/>
                <a:ea typeface="PF Handbook Pro Light" charset="0"/>
                <a:cs typeface="PF Handbook Pro Light" charset="0"/>
              </a:defRPr>
            </a:lvl1pPr>
          </a:lstStyle>
          <a:p>
            <a:pPr lvl="0"/>
            <a:r>
              <a:rPr lang="fr-FR" dirty="0"/>
              <a:t>SECTION TITLE IN UPPER CASE</a:t>
            </a:r>
          </a:p>
        </p:txBody>
      </p:sp>
      <p:sp>
        <p:nvSpPr>
          <p:cNvPr id="15" name="Espace réservé du texte 5"/>
          <p:cNvSpPr>
            <a:spLocks noGrp="1"/>
          </p:cNvSpPr>
          <p:nvPr>
            <p:ph type="body" sz="quarter" idx="12" hasCustomPrompt="1"/>
          </p:nvPr>
        </p:nvSpPr>
        <p:spPr>
          <a:xfrm>
            <a:off x="287339" y="260649"/>
            <a:ext cx="1974850" cy="325140"/>
          </a:xfrm>
        </p:spPr>
        <p:txBody>
          <a:bodyPr lIns="0" tIns="0" rIns="0" bIns="0" anchor="t">
            <a:normAutofit/>
          </a:bodyPr>
          <a:lstStyle>
            <a:lvl1pPr marL="0" indent="0">
              <a:buNone/>
              <a:defRPr sz="3200" b="0" i="0" cap="all" spc="100" baseline="0">
                <a:solidFill>
                  <a:schemeClr val="bg1"/>
                </a:solidFill>
                <a:latin typeface="PF Handbook Pro Thin" charset="0"/>
                <a:ea typeface="PF Handbook Pro Thin" charset="0"/>
                <a:cs typeface="PF Handbook Pro Thin" charset="0"/>
              </a:defRPr>
            </a:lvl1pPr>
          </a:lstStyle>
          <a:p>
            <a:pPr lvl="0"/>
            <a:r>
              <a:rPr lang="fr-FR" dirty="0"/>
              <a:t>1.</a:t>
            </a:r>
          </a:p>
        </p:txBody>
      </p:sp>
      <p:sp>
        <p:nvSpPr>
          <p:cNvPr id="9" name="ZoneTexte 8"/>
          <p:cNvSpPr txBox="1"/>
          <p:nvPr/>
        </p:nvSpPr>
        <p:spPr>
          <a:xfrm>
            <a:off x="300522" y="6477278"/>
            <a:ext cx="2002942" cy="247312"/>
          </a:xfrm>
          <a:prstGeom prst="rect">
            <a:avLst/>
          </a:prstGeom>
          <a:noFill/>
        </p:spPr>
        <p:txBody>
          <a:bodyPr wrap="square" lIns="0" tIns="4680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0" i="0" spc="100" dirty="0">
                <a:solidFill>
                  <a:schemeClr val="bg1"/>
                </a:solidFill>
                <a:latin typeface="PF Handbook Pro Light" charset="0"/>
                <a:ea typeface="PF Handbook Pro Light" charset="0"/>
                <a:cs typeface="PF Handbook Pro Light" charset="0"/>
              </a:rPr>
              <a:t>DOCUMENT</a:t>
            </a:r>
            <a:r>
              <a:rPr lang="fr-FR" sz="1000" b="0" i="0" spc="100" baseline="0" dirty="0">
                <a:solidFill>
                  <a:schemeClr val="bg1"/>
                </a:solidFill>
                <a:latin typeface="PF Handbook Pro Light" charset="0"/>
                <a:ea typeface="PF Handbook Pro Light" charset="0"/>
                <a:cs typeface="PF Handbook Pro Light" charset="0"/>
              </a:rPr>
              <a:t> TITLE </a:t>
            </a:r>
            <a:r>
              <a:rPr lang="bg-BG" sz="1000" b="0" i="0" u="none" strike="noStrike" kern="1200" baseline="0" dirty="0">
                <a:solidFill>
                  <a:schemeClr val="bg1"/>
                </a:solidFill>
                <a:latin typeface="PF Handbook Pro Light" charset="0"/>
                <a:ea typeface="PF Handbook Pro Light" charset="0"/>
                <a:cs typeface="PF Handbook Pro Light" charset="0"/>
              </a:rPr>
              <a:t>•</a:t>
            </a:r>
            <a:r>
              <a:rPr lang="fr-FR" sz="1000" b="0" i="0" u="none" strike="noStrike" kern="1200" baseline="0" dirty="0">
                <a:solidFill>
                  <a:schemeClr val="bg1"/>
                </a:solidFill>
                <a:latin typeface="PF Handbook Pro Light" charset="0"/>
                <a:ea typeface="PF Handbook Pro Light" charset="0"/>
                <a:cs typeface="PF Handbook Pro Light" charset="0"/>
              </a:rPr>
              <a:t> </a:t>
            </a:r>
            <a:fld id="{481531C4-3727-164B-8855-D1B5F48933A4}" type="slidenum">
              <a:rPr lang="fr-FR" sz="1000" b="0" i="0" u="none" strike="noStrike" kern="1200" baseline="0" smtClean="0">
                <a:solidFill>
                  <a:schemeClr val="bg1"/>
                </a:solidFill>
                <a:latin typeface="PF Handbook Pro Light" charset="0"/>
                <a:ea typeface="PF Handbook Pro Light" charset="0"/>
                <a:cs typeface="PF Handbook Pro Light" charset="0"/>
              </a:rPr>
              <a:pPr marL="0" marR="0" indent="0" algn="l" defTabSz="914400" rtl="0" eaLnBrk="1" fontAlgn="auto" latinLnBrk="0" hangingPunct="1">
                <a:lnSpc>
                  <a:spcPct val="100000"/>
                </a:lnSpc>
                <a:spcBef>
                  <a:spcPts val="0"/>
                </a:spcBef>
                <a:spcAft>
                  <a:spcPts val="0"/>
                </a:spcAft>
                <a:buClrTx/>
                <a:buSzTx/>
                <a:buFontTx/>
                <a:buNone/>
                <a:tabLst/>
                <a:defRPr/>
              </a:pPr>
              <a:t>‹#›</a:t>
            </a:fld>
            <a:r>
              <a:rPr lang="fr-FR" sz="1000" b="0" i="0" u="none" strike="noStrike" kern="1200" baseline="0" dirty="0">
                <a:solidFill>
                  <a:schemeClr val="bg1"/>
                </a:solidFill>
                <a:latin typeface="PF Handbook Pro Light" charset="0"/>
                <a:ea typeface="PF Handbook Pro Light" charset="0"/>
                <a:cs typeface="PF Handbook Pro Light" charset="0"/>
              </a:rPr>
              <a:t>/x</a:t>
            </a:r>
            <a:endParaRPr lang="bg-BG" sz="1000" b="0" i="0" u="none" strike="noStrike" kern="1200" baseline="0" dirty="0">
              <a:solidFill>
                <a:schemeClr val="bg1"/>
              </a:solidFill>
              <a:latin typeface="PF Handbook Pro Light" charset="0"/>
              <a:ea typeface="PF Handbook Pro Light" charset="0"/>
              <a:cs typeface="PF Handbook Pro Light" charset="0"/>
            </a:endParaRPr>
          </a:p>
        </p:txBody>
      </p:sp>
    </p:spTree>
    <p:extLst>
      <p:ext uri="{BB962C8B-B14F-4D97-AF65-F5344CB8AC3E}">
        <p14:creationId xmlns:p14="http://schemas.microsoft.com/office/powerpoint/2010/main" val="1408824227"/>
      </p:ext>
    </p:extLst>
  </p:cSld>
  <p:clrMapOvr>
    <a:masterClrMapping/>
  </p:clrMapOvr>
  <p:extLst mod="1">
    <p:ext uri="{DCECCB84-F9BA-43D5-87BE-67443E8EF086}">
      <p15:sldGuideLst xmlns="" xmlns:p15="http://schemas.microsoft.com/office/powerpoint/2012/main">
        <p15:guide id="1" orient="horz" pos="3952">
          <p15:clr>
            <a:srgbClr val="FBAE40"/>
          </p15:clr>
        </p15:guide>
        <p15:guide id="3" pos="1425">
          <p15:clr>
            <a:srgbClr val="FBAE40"/>
          </p15:clr>
        </p15:guide>
        <p15:guide id="4" pos="5420">
          <p15:clr>
            <a:srgbClr val="FBAE40"/>
          </p15:clr>
        </p15:guide>
        <p15:guide id="5" pos="1973">
          <p15:clr>
            <a:srgbClr val="FBAE40"/>
          </p15:clr>
        </p15:guide>
        <p15:guide id="6" pos="187">
          <p15:clr>
            <a:srgbClr val="FBAE40"/>
          </p15:clr>
        </p15:guide>
        <p15:guide id="8" orient="horz" pos="2160">
          <p15:clr>
            <a:srgbClr val="FBAE40"/>
          </p15:clr>
        </p15:guide>
        <p15:guide id="9" orient="horz" pos="369">
          <p15:clr>
            <a:srgbClr val="FBAE40"/>
          </p15:clr>
        </p15:guide>
        <p15:guide id="10" orient="horz" pos="187">
          <p15:clr>
            <a:srgbClr val="FBAE40"/>
          </p15:clr>
        </p15:guide>
        <p15:guide id="11" orient="horz" pos="56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7. Others section - upper ca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re 1"/>
          <p:cNvSpPr>
            <a:spLocks noGrp="1"/>
          </p:cNvSpPr>
          <p:nvPr>
            <p:ph type="ctrTitle" hasCustomPrompt="1"/>
          </p:nvPr>
        </p:nvSpPr>
        <p:spPr>
          <a:xfrm>
            <a:off x="3129960" y="1484784"/>
            <a:ext cx="5474289" cy="2124647"/>
          </a:xfrm>
        </p:spPr>
        <p:txBody>
          <a:bodyPr lIns="0" tIns="0" rIns="0" bIns="0" anchor="b">
            <a:noAutofit/>
          </a:bodyPr>
          <a:lstStyle>
            <a:lvl1pPr algn="l">
              <a:defRPr sz="5500" b="0" i="0" cap="all" spc="200" baseline="0">
                <a:solidFill>
                  <a:srgbClr val="333333"/>
                </a:solidFill>
                <a:latin typeface="PF Handbook Pro Thin" charset="0"/>
                <a:ea typeface="PF Handbook Pro Thin" charset="0"/>
                <a:cs typeface="PF Handbook Pro Thin" charset="0"/>
              </a:defRPr>
            </a:lvl1pPr>
          </a:lstStyle>
          <a:p>
            <a:r>
              <a:rPr lang="fr-FR" dirty="0"/>
              <a:t>TITLE ON TWO </a:t>
            </a:r>
            <a:br>
              <a:rPr lang="fr-FR" dirty="0"/>
            </a:br>
            <a:r>
              <a:rPr lang="fr-FR" dirty="0"/>
              <a:t>OR THREE LINES </a:t>
            </a:r>
            <a:br>
              <a:rPr lang="fr-FR" dirty="0"/>
            </a:br>
            <a:r>
              <a:rPr lang="fr-FR" dirty="0"/>
              <a:t>IN UPPER CASE</a:t>
            </a:r>
          </a:p>
        </p:txBody>
      </p:sp>
      <p:cxnSp>
        <p:nvCxnSpPr>
          <p:cNvPr id="7" name="Connecteur droit 6"/>
          <p:cNvCxnSpPr/>
          <p:nvPr/>
        </p:nvCxnSpPr>
        <p:spPr>
          <a:xfrm>
            <a:off x="3132138" y="4149080"/>
            <a:ext cx="2016125"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12" name="Sous-titre 2"/>
          <p:cNvSpPr>
            <a:spLocks noGrp="1"/>
          </p:cNvSpPr>
          <p:nvPr>
            <p:ph type="subTitle" idx="1" hasCustomPrompt="1"/>
          </p:nvPr>
        </p:nvSpPr>
        <p:spPr>
          <a:xfrm>
            <a:off x="3123819" y="726746"/>
            <a:ext cx="5472112" cy="504056"/>
          </a:xfrm>
        </p:spPr>
        <p:txBody>
          <a:bodyPr lIns="0" tIns="0" rIns="0" bIns="0" anchor="ctr">
            <a:normAutofit/>
          </a:bodyPr>
          <a:lstStyle>
            <a:lvl1pPr marL="0" indent="0" algn="l">
              <a:buNone/>
              <a:defRPr sz="1800" b="0" i="0" cap="all" spc="300" baseline="0">
                <a:solidFill>
                  <a:srgbClr val="B55654"/>
                </a:solidFill>
                <a:latin typeface="PF Handbook Pro Medium" charset="0"/>
                <a:ea typeface="PF Handbook Pro Medium" charset="0"/>
                <a:cs typeface="PF Handbook Pro Medium"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SUBHEAD IF NEEDED</a:t>
            </a:r>
          </a:p>
        </p:txBody>
      </p:sp>
      <p:sp>
        <p:nvSpPr>
          <p:cNvPr id="14" name="Espace réservé du texte 5"/>
          <p:cNvSpPr>
            <a:spLocks noGrp="1"/>
          </p:cNvSpPr>
          <p:nvPr>
            <p:ph type="body" sz="quarter" idx="11" hasCustomPrompt="1"/>
          </p:nvPr>
        </p:nvSpPr>
        <p:spPr>
          <a:xfrm>
            <a:off x="296863" y="780746"/>
            <a:ext cx="1965325" cy="1568134"/>
          </a:xfrm>
        </p:spPr>
        <p:txBody>
          <a:bodyPr lIns="0" tIns="46800" rIns="0" anchor="t">
            <a:normAutofit/>
          </a:bodyPr>
          <a:lstStyle>
            <a:lvl1pPr marL="0" indent="0">
              <a:buNone/>
              <a:defRPr sz="2800" b="0" i="0" cap="all" spc="100" baseline="0">
                <a:solidFill>
                  <a:schemeClr val="bg1"/>
                </a:solidFill>
                <a:latin typeface="PF Handbook Pro Light" charset="0"/>
                <a:ea typeface="PF Handbook Pro Light" charset="0"/>
                <a:cs typeface="PF Handbook Pro Light" charset="0"/>
              </a:defRPr>
            </a:lvl1pPr>
          </a:lstStyle>
          <a:p>
            <a:pPr lvl="0"/>
            <a:r>
              <a:rPr lang="fr-FR" dirty="0"/>
              <a:t>SECTION TITLE IN UPPER CASE</a:t>
            </a:r>
          </a:p>
        </p:txBody>
      </p:sp>
      <p:sp>
        <p:nvSpPr>
          <p:cNvPr id="15" name="Espace réservé du texte 5"/>
          <p:cNvSpPr>
            <a:spLocks noGrp="1"/>
          </p:cNvSpPr>
          <p:nvPr>
            <p:ph type="body" sz="quarter" idx="12" hasCustomPrompt="1"/>
          </p:nvPr>
        </p:nvSpPr>
        <p:spPr>
          <a:xfrm>
            <a:off x="287339" y="260649"/>
            <a:ext cx="1974850" cy="325140"/>
          </a:xfrm>
        </p:spPr>
        <p:txBody>
          <a:bodyPr lIns="0" tIns="0" rIns="0" bIns="0" anchor="t">
            <a:normAutofit/>
          </a:bodyPr>
          <a:lstStyle>
            <a:lvl1pPr marL="0" indent="0">
              <a:buNone/>
              <a:defRPr sz="3200" b="0" i="0" cap="all" spc="100" baseline="0">
                <a:solidFill>
                  <a:schemeClr val="bg1"/>
                </a:solidFill>
                <a:latin typeface="PF Handbook Pro Thin" charset="0"/>
                <a:ea typeface="PF Handbook Pro Thin" charset="0"/>
                <a:cs typeface="PF Handbook Pro Thin" charset="0"/>
              </a:defRPr>
            </a:lvl1pPr>
          </a:lstStyle>
          <a:p>
            <a:pPr lvl="0"/>
            <a:r>
              <a:rPr lang="fr-FR" dirty="0"/>
              <a:t>1.</a:t>
            </a:r>
          </a:p>
        </p:txBody>
      </p:sp>
      <p:sp>
        <p:nvSpPr>
          <p:cNvPr id="9" name="ZoneTexte 8"/>
          <p:cNvSpPr txBox="1"/>
          <p:nvPr/>
        </p:nvSpPr>
        <p:spPr>
          <a:xfrm>
            <a:off x="300522" y="6477278"/>
            <a:ext cx="2002942" cy="247312"/>
          </a:xfrm>
          <a:prstGeom prst="rect">
            <a:avLst/>
          </a:prstGeom>
          <a:noFill/>
        </p:spPr>
        <p:txBody>
          <a:bodyPr wrap="square" lIns="0" tIns="4680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0" i="0" spc="100" dirty="0">
                <a:solidFill>
                  <a:schemeClr val="bg1"/>
                </a:solidFill>
                <a:latin typeface="PF Handbook Pro Light" charset="0"/>
                <a:ea typeface="PF Handbook Pro Light" charset="0"/>
                <a:cs typeface="PF Handbook Pro Light" charset="0"/>
              </a:rPr>
              <a:t>DOCUMENT</a:t>
            </a:r>
            <a:r>
              <a:rPr lang="fr-FR" sz="1000" b="0" i="0" spc="100" baseline="0" dirty="0">
                <a:solidFill>
                  <a:schemeClr val="bg1"/>
                </a:solidFill>
                <a:latin typeface="PF Handbook Pro Light" charset="0"/>
                <a:ea typeface="PF Handbook Pro Light" charset="0"/>
                <a:cs typeface="PF Handbook Pro Light" charset="0"/>
              </a:rPr>
              <a:t> TITLE </a:t>
            </a:r>
            <a:r>
              <a:rPr lang="bg-BG" sz="1000" b="0" i="0" u="none" strike="noStrike" kern="1200" baseline="0" dirty="0">
                <a:solidFill>
                  <a:schemeClr val="bg1"/>
                </a:solidFill>
                <a:latin typeface="PF Handbook Pro Light" charset="0"/>
                <a:ea typeface="PF Handbook Pro Light" charset="0"/>
                <a:cs typeface="PF Handbook Pro Light" charset="0"/>
              </a:rPr>
              <a:t>•</a:t>
            </a:r>
            <a:r>
              <a:rPr lang="fr-FR" sz="1000" b="0" i="0" u="none" strike="noStrike" kern="1200" baseline="0" dirty="0">
                <a:solidFill>
                  <a:schemeClr val="bg1"/>
                </a:solidFill>
                <a:latin typeface="PF Handbook Pro Light" charset="0"/>
                <a:ea typeface="PF Handbook Pro Light" charset="0"/>
                <a:cs typeface="PF Handbook Pro Light" charset="0"/>
              </a:rPr>
              <a:t> </a:t>
            </a:r>
            <a:fld id="{481531C4-3727-164B-8855-D1B5F48933A4}" type="slidenum">
              <a:rPr lang="fr-FR" sz="1000" b="0" i="0" u="none" strike="noStrike" kern="1200" baseline="0" smtClean="0">
                <a:solidFill>
                  <a:schemeClr val="bg1"/>
                </a:solidFill>
                <a:latin typeface="PF Handbook Pro Light" charset="0"/>
                <a:ea typeface="PF Handbook Pro Light" charset="0"/>
                <a:cs typeface="PF Handbook Pro Light" charset="0"/>
              </a:rPr>
              <a:pPr marL="0" marR="0" indent="0" algn="l" defTabSz="914400" rtl="0" eaLnBrk="1" fontAlgn="auto" latinLnBrk="0" hangingPunct="1">
                <a:lnSpc>
                  <a:spcPct val="100000"/>
                </a:lnSpc>
                <a:spcBef>
                  <a:spcPts val="0"/>
                </a:spcBef>
                <a:spcAft>
                  <a:spcPts val="0"/>
                </a:spcAft>
                <a:buClrTx/>
                <a:buSzTx/>
                <a:buFontTx/>
                <a:buNone/>
                <a:tabLst/>
                <a:defRPr/>
              </a:pPr>
              <a:t>‹#›</a:t>
            </a:fld>
            <a:r>
              <a:rPr lang="fr-FR" sz="1000" b="0" i="0" u="none" strike="noStrike" kern="1200" baseline="0" dirty="0">
                <a:solidFill>
                  <a:schemeClr val="bg1"/>
                </a:solidFill>
                <a:latin typeface="PF Handbook Pro Light" charset="0"/>
                <a:ea typeface="PF Handbook Pro Light" charset="0"/>
                <a:cs typeface="PF Handbook Pro Light" charset="0"/>
              </a:rPr>
              <a:t>/x</a:t>
            </a:r>
            <a:endParaRPr lang="bg-BG" sz="1000" b="0" i="0" u="none" strike="noStrike" kern="1200" baseline="0" dirty="0">
              <a:solidFill>
                <a:schemeClr val="bg1"/>
              </a:solidFill>
              <a:latin typeface="PF Handbook Pro Light" charset="0"/>
              <a:ea typeface="PF Handbook Pro Light" charset="0"/>
              <a:cs typeface="PF Handbook Pro Light" charset="0"/>
            </a:endParaRPr>
          </a:p>
        </p:txBody>
      </p:sp>
    </p:spTree>
    <p:extLst>
      <p:ext uri="{BB962C8B-B14F-4D97-AF65-F5344CB8AC3E}">
        <p14:creationId xmlns:p14="http://schemas.microsoft.com/office/powerpoint/2010/main" val="1507718089"/>
      </p:ext>
    </p:extLst>
  </p:cSld>
  <p:clrMapOvr>
    <a:masterClrMapping/>
  </p:clrMapOvr>
  <p:extLst mod="1">
    <p:ext uri="{DCECCB84-F9BA-43D5-87BE-67443E8EF086}">
      <p15:sldGuideLst xmlns="" xmlns:p15="http://schemas.microsoft.com/office/powerpoint/2012/main">
        <p15:guide id="1" orient="horz" pos="3952">
          <p15:clr>
            <a:srgbClr val="FBAE40"/>
          </p15:clr>
        </p15:guide>
        <p15:guide id="3" pos="1425">
          <p15:clr>
            <a:srgbClr val="FBAE40"/>
          </p15:clr>
        </p15:guide>
        <p15:guide id="4" pos="5420">
          <p15:clr>
            <a:srgbClr val="FBAE40"/>
          </p15:clr>
        </p15:guide>
        <p15:guide id="5" pos="1973">
          <p15:clr>
            <a:srgbClr val="FBAE40"/>
          </p15:clr>
        </p15:guide>
        <p15:guide id="6" pos="187">
          <p15:clr>
            <a:srgbClr val="FBAE40"/>
          </p15:clr>
        </p15:guide>
        <p15:guide id="8" orient="horz" pos="2160">
          <p15:clr>
            <a:srgbClr val="FBAE40"/>
          </p15:clr>
        </p15:guide>
        <p15:guide id="9" orient="horz" pos="369">
          <p15:clr>
            <a:srgbClr val="FBAE40"/>
          </p15:clr>
        </p15:guide>
        <p15:guide id="10" orient="horz" pos="187">
          <p15:clr>
            <a:srgbClr val="FBAE40"/>
          </p15:clr>
        </p15:guide>
        <p15:guide id="11" orient="horz" pos="56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7. Others section - lower case +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re 1"/>
          <p:cNvSpPr>
            <a:spLocks noGrp="1"/>
          </p:cNvSpPr>
          <p:nvPr>
            <p:ph type="ctrTitle" hasCustomPrompt="1"/>
          </p:nvPr>
        </p:nvSpPr>
        <p:spPr>
          <a:xfrm>
            <a:off x="3129960" y="1484784"/>
            <a:ext cx="5474289" cy="2124647"/>
          </a:xfrm>
        </p:spPr>
        <p:txBody>
          <a:bodyPr lIns="0" tIns="0" rIns="0" bIns="0" anchor="b">
            <a:noAutofit/>
          </a:bodyPr>
          <a:lstStyle>
            <a:lvl1pPr algn="l">
              <a:defRPr sz="5500" b="0" i="0" spc="200" baseline="0">
                <a:solidFill>
                  <a:srgbClr val="333333"/>
                </a:solidFill>
                <a:latin typeface="PF Handbook Pro Thin" charset="0"/>
                <a:ea typeface="PF Handbook Pro Thin" charset="0"/>
                <a:cs typeface="PF Handbook Pro Thin" charset="0"/>
              </a:defRPr>
            </a:lvl1pPr>
          </a:lstStyle>
          <a:p>
            <a:r>
              <a:rPr lang="fr-FR" dirty="0" err="1"/>
              <a:t>Title</a:t>
            </a:r>
            <a:r>
              <a:rPr lang="fr-FR" dirty="0"/>
              <a:t> on </a:t>
            </a:r>
            <a:r>
              <a:rPr lang="fr-FR" dirty="0" err="1"/>
              <a:t>two</a:t>
            </a:r>
            <a:r>
              <a:rPr lang="fr-FR" dirty="0"/>
              <a:t> </a:t>
            </a:r>
            <a:br>
              <a:rPr lang="fr-FR" dirty="0"/>
            </a:br>
            <a:r>
              <a:rPr lang="fr-FR" dirty="0"/>
              <a:t>or </a:t>
            </a:r>
            <a:r>
              <a:rPr lang="fr-FR" dirty="0" err="1"/>
              <a:t>three</a:t>
            </a:r>
            <a:r>
              <a:rPr lang="fr-FR" dirty="0"/>
              <a:t> </a:t>
            </a:r>
            <a:r>
              <a:rPr lang="fr-FR" dirty="0" err="1"/>
              <a:t>lines</a:t>
            </a:r>
            <a:r>
              <a:rPr lang="fr-FR" dirty="0"/>
              <a:t> </a:t>
            </a:r>
            <a:br>
              <a:rPr lang="fr-FR" dirty="0"/>
            </a:br>
            <a:r>
              <a:rPr lang="fr-FR" dirty="0"/>
              <a:t>in </a:t>
            </a:r>
            <a:r>
              <a:rPr lang="fr-FR" dirty="0" err="1"/>
              <a:t>lower</a:t>
            </a:r>
            <a:r>
              <a:rPr lang="fr-FR" dirty="0"/>
              <a:t> case</a:t>
            </a:r>
          </a:p>
        </p:txBody>
      </p:sp>
      <p:sp>
        <p:nvSpPr>
          <p:cNvPr id="12" name="Sous-titre 2"/>
          <p:cNvSpPr>
            <a:spLocks noGrp="1"/>
          </p:cNvSpPr>
          <p:nvPr>
            <p:ph type="subTitle" idx="1" hasCustomPrompt="1"/>
          </p:nvPr>
        </p:nvSpPr>
        <p:spPr>
          <a:xfrm>
            <a:off x="3123819" y="726746"/>
            <a:ext cx="5472112" cy="504056"/>
          </a:xfrm>
        </p:spPr>
        <p:txBody>
          <a:bodyPr lIns="0" tIns="0" rIns="0" bIns="0" anchor="ctr">
            <a:normAutofit/>
          </a:bodyPr>
          <a:lstStyle>
            <a:lvl1pPr marL="0" indent="0" algn="l">
              <a:buNone/>
              <a:defRPr sz="1800" b="0" i="0" cap="all" spc="300" baseline="0">
                <a:solidFill>
                  <a:srgbClr val="B55654"/>
                </a:solidFill>
                <a:latin typeface="PF Handbook Pro Medium" charset="0"/>
                <a:ea typeface="PF Handbook Pro Medium" charset="0"/>
                <a:cs typeface="PF Handbook Pro Medium"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SUBHEAD IF NEEDED</a:t>
            </a:r>
          </a:p>
        </p:txBody>
      </p:sp>
      <p:sp>
        <p:nvSpPr>
          <p:cNvPr id="14" name="Espace réservé du texte 5"/>
          <p:cNvSpPr>
            <a:spLocks noGrp="1"/>
          </p:cNvSpPr>
          <p:nvPr>
            <p:ph type="body" sz="quarter" idx="11" hasCustomPrompt="1"/>
          </p:nvPr>
        </p:nvSpPr>
        <p:spPr>
          <a:xfrm>
            <a:off x="296863" y="780746"/>
            <a:ext cx="1965325" cy="1568134"/>
          </a:xfrm>
        </p:spPr>
        <p:txBody>
          <a:bodyPr lIns="0" tIns="46800" rIns="0" anchor="t">
            <a:normAutofit/>
          </a:bodyPr>
          <a:lstStyle>
            <a:lvl1pPr marL="0" indent="0">
              <a:buNone/>
              <a:defRPr sz="2800" b="0" i="0" cap="all" spc="100" baseline="0">
                <a:solidFill>
                  <a:schemeClr val="bg1"/>
                </a:solidFill>
                <a:latin typeface="PF Handbook Pro Light" charset="0"/>
                <a:ea typeface="PF Handbook Pro Light" charset="0"/>
                <a:cs typeface="PF Handbook Pro Light" charset="0"/>
              </a:defRPr>
            </a:lvl1pPr>
          </a:lstStyle>
          <a:p>
            <a:pPr lvl="0"/>
            <a:r>
              <a:rPr lang="fr-FR" dirty="0"/>
              <a:t>SECTION TITLE IN UPPER CASE</a:t>
            </a:r>
          </a:p>
        </p:txBody>
      </p:sp>
      <p:sp>
        <p:nvSpPr>
          <p:cNvPr id="15" name="Espace réservé du texte 5"/>
          <p:cNvSpPr>
            <a:spLocks noGrp="1"/>
          </p:cNvSpPr>
          <p:nvPr>
            <p:ph type="body" sz="quarter" idx="12" hasCustomPrompt="1"/>
          </p:nvPr>
        </p:nvSpPr>
        <p:spPr>
          <a:xfrm>
            <a:off x="287339" y="260649"/>
            <a:ext cx="1974850" cy="325140"/>
          </a:xfrm>
        </p:spPr>
        <p:txBody>
          <a:bodyPr lIns="0" tIns="0" rIns="0" bIns="0" anchor="t">
            <a:normAutofit/>
          </a:bodyPr>
          <a:lstStyle>
            <a:lvl1pPr marL="0" indent="0">
              <a:buNone/>
              <a:defRPr sz="3200" b="0" i="0" cap="all" spc="100" baseline="0">
                <a:solidFill>
                  <a:schemeClr val="bg1"/>
                </a:solidFill>
                <a:latin typeface="PF Handbook Pro Thin" charset="0"/>
                <a:ea typeface="PF Handbook Pro Thin" charset="0"/>
                <a:cs typeface="PF Handbook Pro Thin" charset="0"/>
              </a:defRPr>
            </a:lvl1pPr>
          </a:lstStyle>
          <a:p>
            <a:pPr lvl="0"/>
            <a:r>
              <a:rPr lang="fr-FR" dirty="0"/>
              <a:t>1.</a:t>
            </a:r>
          </a:p>
        </p:txBody>
      </p:sp>
      <p:sp>
        <p:nvSpPr>
          <p:cNvPr id="9" name="Espace réservé du texte 5"/>
          <p:cNvSpPr>
            <a:spLocks noGrp="1"/>
          </p:cNvSpPr>
          <p:nvPr>
            <p:ph type="body" sz="quarter" idx="10" hasCustomPrompt="1"/>
          </p:nvPr>
        </p:nvSpPr>
        <p:spPr>
          <a:xfrm>
            <a:off x="3132138" y="3933056"/>
            <a:ext cx="5472112" cy="864096"/>
          </a:xfrm>
        </p:spPr>
        <p:txBody>
          <a:bodyPr lIns="0" tIns="46800" rIns="0">
            <a:normAutofit/>
          </a:bodyPr>
          <a:lstStyle>
            <a:lvl1pPr marL="0" indent="0">
              <a:buNone/>
              <a:defRPr sz="2400" b="0" i="0" spc="100" baseline="0">
                <a:solidFill>
                  <a:srgbClr val="333333"/>
                </a:solidFill>
                <a:latin typeface="PF Handbook Pro Light" charset="0"/>
                <a:ea typeface="PF Handbook Pro Light" charset="0"/>
                <a:cs typeface="PF Handbook Pro Light" charset="0"/>
              </a:defRPr>
            </a:lvl1pPr>
          </a:lstStyle>
          <a:p>
            <a:pPr lvl="0"/>
            <a:r>
              <a:rPr lang="fr-FR" dirty="0" err="1"/>
              <a:t>Optional</a:t>
            </a:r>
            <a:r>
              <a:rPr lang="fr-FR" dirty="0"/>
              <a:t> </a:t>
            </a:r>
            <a:r>
              <a:rPr lang="fr-FR" dirty="0" err="1"/>
              <a:t>subtitle</a:t>
            </a:r>
            <a:endParaRPr lang="fr-FR" dirty="0"/>
          </a:p>
        </p:txBody>
      </p:sp>
      <p:sp>
        <p:nvSpPr>
          <p:cNvPr id="10" name="ZoneTexte 9"/>
          <p:cNvSpPr txBox="1"/>
          <p:nvPr/>
        </p:nvSpPr>
        <p:spPr>
          <a:xfrm>
            <a:off x="300522" y="6477278"/>
            <a:ext cx="2002942" cy="247312"/>
          </a:xfrm>
          <a:prstGeom prst="rect">
            <a:avLst/>
          </a:prstGeom>
          <a:noFill/>
        </p:spPr>
        <p:txBody>
          <a:bodyPr wrap="square" lIns="0" tIns="4680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0" i="0" spc="100" dirty="0">
                <a:solidFill>
                  <a:schemeClr val="bg1"/>
                </a:solidFill>
                <a:latin typeface="PF Handbook Pro Light" charset="0"/>
                <a:ea typeface="PF Handbook Pro Light" charset="0"/>
                <a:cs typeface="PF Handbook Pro Light" charset="0"/>
              </a:rPr>
              <a:t>DOCUMENT</a:t>
            </a:r>
            <a:r>
              <a:rPr lang="fr-FR" sz="1000" b="0" i="0" spc="100" baseline="0" dirty="0">
                <a:solidFill>
                  <a:schemeClr val="bg1"/>
                </a:solidFill>
                <a:latin typeface="PF Handbook Pro Light" charset="0"/>
                <a:ea typeface="PF Handbook Pro Light" charset="0"/>
                <a:cs typeface="PF Handbook Pro Light" charset="0"/>
              </a:rPr>
              <a:t> TITLE </a:t>
            </a:r>
            <a:r>
              <a:rPr lang="bg-BG" sz="1000" b="0" i="0" u="none" strike="noStrike" kern="1200" baseline="0" dirty="0">
                <a:solidFill>
                  <a:schemeClr val="bg1"/>
                </a:solidFill>
                <a:latin typeface="PF Handbook Pro Light" charset="0"/>
                <a:ea typeface="PF Handbook Pro Light" charset="0"/>
                <a:cs typeface="PF Handbook Pro Light" charset="0"/>
              </a:rPr>
              <a:t>•</a:t>
            </a:r>
            <a:r>
              <a:rPr lang="fr-FR" sz="1000" b="0" i="0" u="none" strike="noStrike" kern="1200" baseline="0" dirty="0">
                <a:solidFill>
                  <a:schemeClr val="bg1"/>
                </a:solidFill>
                <a:latin typeface="PF Handbook Pro Light" charset="0"/>
                <a:ea typeface="PF Handbook Pro Light" charset="0"/>
                <a:cs typeface="PF Handbook Pro Light" charset="0"/>
              </a:rPr>
              <a:t> </a:t>
            </a:r>
            <a:fld id="{481531C4-3727-164B-8855-D1B5F48933A4}" type="slidenum">
              <a:rPr lang="fr-FR" sz="1000" b="0" i="0" u="none" strike="noStrike" kern="1200" baseline="0" smtClean="0">
                <a:solidFill>
                  <a:schemeClr val="bg1"/>
                </a:solidFill>
                <a:latin typeface="PF Handbook Pro Light" charset="0"/>
                <a:ea typeface="PF Handbook Pro Light" charset="0"/>
                <a:cs typeface="PF Handbook Pro Light" charset="0"/>
              </a:rPr>
              <a:pPr marL="0" marR="0" indent="0" algn="l" defTabSz="914400" rtl="0" eaLnBrk="1" fontAlgn="auto" latinLnBrk="0" hangingPunct="1">
                <a:lnSpc>
                  <a:spcPct val="100000"/>
                </a:lnSpc>
                <a:spcBef>
                  <a:spcPts val="0"/>
                </a:spcBef>
                <a:spcAft>
                  <a:spcPts val="0"/>
                </a:spcAft>
                <a:buClrTx/>
                <a:buSzTx/>
                <a:buFontTx/>
                <a:buNone/>
                <a:tabLst/>
                <a:defRPr/>
              </a:pPr>
              <a:t>‹#›</a:t>
            </a:fld>
            <a:r>
              <a:rPr lang="fr-FR" sz="1000" b="0" i="0" u="none" strike="noStrike" kern="1200" baseline="0" dirty="0">
                <a:solidFill>
                  <a:schemeClr val="bg1"/>
                </a:solidFill>
                <a:latin typeface="PF Handbook Pro Light" charset="0"/>
                <a:ea typeface="PF Handbook Pro Light" charset="0"/>
                <a:cs typeface="PF Handbook Pro Light" charset="0"/>
              </a:rPr>
              <a:t>/x</a:t>
            </a:r>
            <a:endParaRPr lang="bg-BG" sz="1000" b="0" i="0" u="none" strike="noStrike" kern="1200" baseline="0" dirty="0">
              <a:solidFill>
                <a:schemeClr val="bg1"/>
              </a:solidFill>
              <a:latin typeface="PF Handbook Pro Light" charset="0"/>
              <a:ea typeface="PF Handbook Pro Light" charset="0"/>
              <a:cs typeface="PF Handbook Pro Light" charset="0"/>
            </a:endParaRPr>
          </a:p>
        </p:txBody>
      </p:sp>
    </p:spTree>
    <p:extLst>
      <p:ext uri="{BB962C8B-B14F-4D97-AF65-F5344CB8AC3E}">
        <p14:creationId xmlns:p14="http://schemas.microsoft.com/office/powerpoint/2010/main" val="1225142567"/>
      </p:ext>
    </p:extLst>
  </p:cSld>
  <p:clrMapOvr>
    <a:masterClrMapping/>
  </p:clrMapOvr>
  <p:extLst mod="1">
    <p:ext uri="{DCECCB84-F9BA-43D5-87BE-67443E8EF086}">
      <p15:sldGuideLst xmlns="" xmlns:p15="http://schemas.microsoft.com/office/powerpoint/2012/main">
        <p15:guide id="1" orient="horz" pos="3952">
          <p15:clr>
            <a:srgbClr val="FBAE40"/>
          </p15:clr>
        </p15:guide>
        <p15:guide id="3" pos="1425">
          <p15:clr>
            <a:srgbClr val="FBAE40"/>
          </p15:clr>
        </p15:guide>
        <p15:guide id="4" pos="5420">
          <p15:clr>
            <a:srgbClr val="FBAE40"/>
          </p15:clr>
        </p15:guide>
        <p15:guide id="5" pos="1973">
          <p15:clr>
            <a:srgbClr val="FBAE40"/>
          </p15:clr>
        </p15:guide>
        <p15:guide id="6" pos="187">
          <p15:clr>
            <a:srgbClr val="FBAE40"/>
          </p15:clr>
        </p15:guide>
        <p15:guide id="8" orient="horz" pos="2160">
          <p15:clr>
            <a:srgbClr val="FBAE40"/>
          </p15:clr>
        </p15:guide>
        <p15:guide id="9" orient="horz" pos="369">
          <p15:clr>
            <a:srgbClr val="FBAE40"/>
          </p15:clr>
        </p15:guide>
        <p15:guide id="10" orient="horz" pos="187">
          <p15:clr>
            <a:srgbClr val="FBAE40"/>
          </p15:clr>
        </p15:guide>
        <p15:guide id="11" orient="horz" pos="56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7. Others section - upper case +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re 1"/>
          <p:cNvSpPr>
            <a:spLocks noGrp="1"/>
          </p:cNvSpPr>
          <p:nvPr>
            <p:ph type="ctrTitle" hasCustomPrompt="1"/>
          </p:nvPr>
        </p:nvSpPr>
        <p:spPr>
          <a:xfrm>
            <a:off x="3129960" y="1484784"/>
            <a:ext cx="5474289" cy="2124647"/>
          </a:xfrm>
        </p:spPr>
        <p:txBody>
          <a:bodyPr lIns="0" tIns="0" rIns="0" bIns="0" anchor="b">
            <a:noAutofit/>
          </a:bodyPr>
          <a:lstStyle>
            <a:lvl1pPr algn="l">
              <a:defRPr sz="5500" b="0" i="0" cap="all" spc="200" baseline="0">
                <a:solidFill>
                  <a:srgbClr val="333333"/>
                </a:solidFill>
                <a:latin typeface="PF Handbook Pro Thin" charset="0"/>
                <a:ea typeface="PF Handbook Pro Thin" charset="0"/>
                <a:cs typeface="PF Handbook Pro Thin" charset="0"/>
              </a:defRPr>
            </a:lvl1pPr>
          </a:lstStyle>
          <a:p>
            <a:r>
              <a:rPr lang="fr-FR" dirty="0"/>
              <a:t>TITLE ON TWO </a:t>
            </a:r>
            <a:br>
              <a:rPr lang="fr-FR" dirty="0"/>
            </a:br>
            <a:r>
              <a:rPr lang="fr-FR" dirty="0"/>
              <a:t>OR THREE LINES </a:t>
            </a:r>
            <a:br>
              <a:rPr lang="fr-FR" dirty="0"/>
            </a:br>
            <a:r>
              <a:rPr lang="fr-FR" dirty="0"/>
              <a:t>IN UPPER CASE</a:t>
            </a:r>
          </a:p>
        </p:txBody>
      </p:sp>
      <p:sp>
        <p:nvSpPr>
          <p:cNvPr id="12" name="Sous-titre 2"/>
          <p:cNvSpPr>
            <a:spLocks noGrp="1"/>
          </p:cNvSpPr>
          <p:nvPr>
            <p:ph type="subTitle" idx="1" hasCustomPrompt="1"/>
          </p:nvPr>
        </p:nvSpPr>
        <p:spPr>
          <a:xfrm>
            <a:off x="3123819" y="726746"/>
            <a:ext cx="5472112" cy="504056"/>
          </a:xfrm>
        </p:spPr>
        <p:txBody>
          <a:bodyPr lIns="0" tIns="0" rIns="0" bIns="0" anchor="ctr">
            <a:normAutofit/>
          </a:bodyPr>
          <a:lstStyle>
            <a:lvl1pPr marL="0" indent="0" algn="l">
              <a:buNone/>
              <a:defRPr sz="1800" b="0" i="0" cap="all" spc="300" baseline="0">
                <a:solidFill>
                  <a:srgbClr val="B55654"/>
                </a:solidFill>
                <a:latin typeface="PF Handbook Pro Medium" charset="0"/>
                <a:ea typeface="PF Handbook Pro Medium" charset="0"/>
                <a:cs typeface="PF Handbook Pro Medium"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SUBHEAD IF NEEDED</a:t>
            </a:r>
          </a:p>
        </p:txBody>
      </p:sp>
      <p:sp>
        <p:nvSpPr>
          <p:cNvPr id="14" name="Espace réservé du texte 5"/>
          <p:cNvSpPr>
            <a:spLocks noGrp="1"/>
          </p:cNvSpPr>
          <p:nvPr>
            <p:ph type="body" sz="quarter" idx="11" hasCustomPrompt="1"/>
          </p:nvPr>
        </p:nvSpPr>
        <p:spPr>
          <a:xfrm>
            <a:off x="296863" y="780746"/>
            <a:ext cx="1965325" cy="1568134"/>
          </a:xfrm>
        </p:spPr>
        <p:txBody>
          <a:bodyPr lIns="0" tIns="46800" rIns="0" anchor="t">
            <a:normAutofit/>
          </a:bodyPr>
          <a:lstStyle>
            <a:lvl1pPr marL="0" indent="0">
              <a:buNone/>
              <a:defRPr sz="2800" b="0" i="0" cap="all" spc="100" baseline="0">
                <a:solidFill>
                  <a:schemeClr val="bg1"/>
                </a:solidFill>
                <a:latin typeface="PF Handbook Pro Light" charset="0"/>
                <a:ea typeface="PF Handbook Pro Light" charset="0"/>
                <a:cs typeface="PF Handbook Pro Light" charset="0"/>
              </a:defRPr>
            </a:lvl1pPr>
          </a:lstStyle>
          <a:p>
            <a:pPr lvl="0"/>
            <a:r>
              <a:rPr lang="fr-FR" dirty="0"/>
              <a:t>SECTION TITLE IN UPPER CASE</a:t>
            </a:r>
          </a:p>
        </p:txBody>
      </p:sp>
      <p:sp>
        <p:nvSpPr>
          <p:cNvPr id="15" name="Espace réservé du texte 5"/>
          <p:cNvSpPr>
            <a:spLocks noGrp="1"/>
          </p:cNvSpPr>
          <p:nvPr>
            <p:ph type="body" sz="quarter" idx="12" hasCustomPrompt="1"/>
          </p:nvPr>
        </p:nvSpPr>
        <p:spPr>
          <a:xfrm>
            <a:off x="287339" y="260649"/>
            <a:ext cx="1974850" cy="325140"/>
          </a:xfrm>
        </p:spPr>
        <p:txBody>
          <a:bodyPr lIns="0" tIns="0" rIns="0" bIns="0" anchor="t">
            <a:normAutofit/>
          </a:bodyPr>
          <a:lstStyle>
            <a:lvl1pPr marL="0" indent="0">
              <a:buNone/>
              <a:defRPr sz="3200" b="0" i="0" cap="all" spc="100" baseline="0">
                <a:solidFill>
                  <a:schemeClr val="bg1"/>
                </a:solidFill>
                <a:latin typeface="PF Handbook Pro Thin" charset="0"/>
                <a:ea typeface="PF Handbook Pro Thin" charset="0"/>
                <a:cs typeface="PF Handbook Pro Thin" charset="0"/>
              </a:defRPr>
            </a:lvl1pPr>
          </a:lstStyle>
          <a:p>
            <a:pPr lvl="0"/>
            <a:r>
              <a:rPr lang="fr-FR" dirty="0"/>
              <a:t>1.</a:t>
            </a:r>
          </a:p>
        </p:txBody>
      </p:sp>
      <p:sp>
        <p:nvSpPr>
          <p:cNvPr id="13" name="Espace réservé du texte 5"/>
          <p:cNvSpPr>
            <a:spLocks noGrp="1"/>
          </p:cNvSpPr>
          <p:nvPr>
            <p:ph type="body" sz="quarter" idx="10" hasCustomPrompt="1"/>
          </p:nvPr>
        </p:nvSpPr>
        <p:spPr>
          <a:xfrm>
            <a:off x="3132138" y="3933056"/>
            <a:ext cx="5472112" cy="864096"/>
          </a:xfrm>
        </p:spPr>
        <p:txBody>
          <a:bodyPr lIns="0" tIns="46800" rIns="0">
            <a:normAutofit/>
          </a:bodyPr>
          <a:lstStyle>
            <a:lvl1pPr marL="0" indent="0">
              <a:buNone/>
              <a:defRPr sz="2400" b="0" i="0" spc="100" baseline="0">
                <a:solidFill>
                  <a:srgbClr val="333333"/>
                </a:solidFill>
                <a:latin typeface="PF Handbook Pro Light" charset="0"/>
                <a:ea typeface="PF Handbook Pro Light" charset="0"/>
                <a:cs typeface="PF Handbook Pro Light" charset="0"/>
              </a:defRPr>
            </a:lvl1pPr>
          </a:lstStyle>
          <a:p>
            <a:pPr lvl="0"/>
            <a:r>
              <a:rPr lang="fr-FR" dirty="0" err="1"/>
              <a:t>Optional</a:t>
            </a:r>
            <a:r>
              <a:rPr lang="fr-FR" dirty="0"/>
              <a:t> </a:t>
            </a:r>
            <a:r>
              <a:rPr lang="fr-FR" dirty="0" err="1"/>
              <a:t>subtitle</a:t>
            </a:r>
            <a:endParaRPr lang="fr-FR" dirty="0"/>
          </a:p>
        </p:txBody>
      </p:sp>
      <p:sp>
        <p:nvSpPr>
          <p:cNvPr id="9" name="ZoneTexte 8"/>
          <p:cNvSpPr txBox="1"/>
          <p:nvPr/>
        </p:nvSpPr>
        <p:spPr>
          <a:xfrm>
            <a:off x="300522" y="6477278"/>
            <a:ext cx="2002942" cy="247312"/>
          </a:xfrm>
          <a:prstGeom prst="rect">
            <a:avLst/>
          </a:prstGeom>
          <a:noFill/>
        </p:spPr>
        <p:txBody>
          <a:bodyPr wrap="square" lIns="0" tIns="4680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0" i="0" spc="100" dirty="0">
                <a:solidFill>
                  <a:schemeClr val="bg1"/>
                </a:solidFill>
                <a:latin typeface="PF Handbook Pro Light" charset="0"/>
                <a:ea typeface="PF Handbook Pro Light" charset="0"/>
                <a:cs typeface="PF Handbook Pro Light" charset="0"/>
              </a:rPr>
              <a:t>DOCUMENT</a:t>
            </a:r>
            <a:r>
              <a:rPr lang="fr-FR" sz="1000" b="0" i="0" spc="100" baseline="0" dirty="0">
                <a:solidFill>
                  <a:schemeClr val="bg1"/>
                </a:solidFill>
                <a:latin typeface="PF Handbook Pro Light" charset="0"/>
                <a:ea typeface="PF Handbook Pro Light" charset="0"/>
                <a:cs typeface="PF Handbook Pro Light" charset="0"/>
              </a:rPr>
              <a:t> TITLE </a:t>
            </a:r>
            <a:r>
              <a:rPr lang="bg-BG" sz="1000" b="0" i="0" u="none" strike="noStrike" kern="1200" baseline="0" dirty="0">
                <a:solidFill>
                  <a:schemeClr val="bg1"/>
                </a:solidFill>
                <a:latin typeface="PF Handbook Pro Light" charset="0"/>
                <a:ea typeface="PF Handbook Pro Light" charset="0"/>
                <a:cs typeface="PF Handbook Pro Light" charset="0"/>
              </a:rPr>
              <a:t>•</a:t>
            </a:r>
            <a:r>
              <a:rPr lang="fr-FR" sz="1000" b="0" i="0" u="none" strike="noStrike" kern="1200" baseline="0" dirty="0">
                <a:solidFill>
                  <a:schemeClr val="bg1"/>
                </a:solidFill>
                <a:latin typeface="PF Handbook Pro Light" charset="0"/>
                <a:ea typeface="PF Handbook Pro Light" charset="0"/>
                <a:cs typeface="PF Handbook Pro Light" charset="0"/>
              </a:rPr>
              <a:t> </a:t>
            </a:r>
            <a:fld id="{481531C4-3727-164B-8855-D1B5F48933A4}" type="slidenum">
              <a:rPr lang="fr-FR" sz="1000" b="0" i="0" u="none" strike="noStrike" kern="1200" baseline="0" smtClean="0">
                <a:solidFill>
                  <a:schemeClr val="bg1"/>
                </a:solidFill>
                <a:latin typeface="PF Handbook Pro Light" charset="0"/>
                <a:ea typeface="PF Handbook Pro Light" charset="0"/>
                <a:cs typeface="PF Handbook Pro Light" charset="0"/>
              </a:rPr>
              <a:pPr marL="0" marR="0" indent="0" algn="l" defTabSz="914400" rtl="0" eaLnBrk="1" fontAlgn="auto" latinLnBrk="0" hangingPunct="1">
                <a:lnSpc>
                  <a:spcPct val="100000"/>
                </a:lnSpc>
                <a:spcBef>
                  <a:spcPts val="0"/>
                </a:spcBef>
                <a:spcAft>
                  <a:spcPts val="0"/>
                </a:spcAft>
                <a:buClrTx/>
                <a:buSzTx/>
                <a:buFontTx/>
                <a:buNone/>
                <a:tabLst/>
                <a:defRPr/>
              </a:pPr>
              <a:t>‹#›</a:t>
            </a:fld>
            <a:r>
              <a:rPr lang="fr-FR" sz="1000" b="0" i="0" u="none" strike="noStrike" kern="1200" baseline="0" dirty="0">
                <a:solidFill>
                  <a:schemeClr val="bg1"/>
                </a:solidFill>
                <a:latin typeface="PF Handbook Pro Light" charset="0"/>
                <a:ea typeface="PF Handbook Pro Light" charset="0"/>
                <a:cs typeface="PF Handbook Pro Light" charset="0"/>
              </a:rPr>
              <a:t>/x</a:t>
            </a:r>
            <a:endParaRPr lang="bg-BG" sz="1000" b="0" i="0" u="none" strike="noStrike" kern="1200" baseline="0" dirty="0">
              <a:solidFill>
                <a:schemeClr val="bg1"/>
              </a:solidFill>
              <a:latin typeface="PF Handbook Pro Light" charset="0"/>
              <a:ea typeface="PF Handbook Pro Light" charset="0"/>
              <a:cs typeface="PF Handbook Pro Light" charset="0"/>
            </a:endParaRPr>
          </a:p>
        </p:txBody>
      </p:sp>
    </p:spTree>
    <p:extLst>
      <p:ext uri="{BB962C8B-B14F-4D97-AF65-F5344CB8AC3E}">
        <p14:creationId xmlns:p14="http://schemas.microsoft.com/office/powerpoint/2010/main" val="908859862"/>
      </p:ext>
    </p:extLst>
  </p:cSld>
  <p:clrMapOvr>
    <a:masterClrMapping/>
  </p:clrMapOvr>
  <p:extLst mod="1">
    <p:ext uri="{DCECCB84-F9BA-43D5-87BE-67443E8EF086}">
      <p15:sldGuideLst xmlns="" xmlns:p15="http://schemas.microsoft.com/office/powerpoint/2012/main">
        <p15:guide id="1" orient="horz" pos="3952">
          <p15:clr>
            <a:srgbClr val="FBAE40"/>
          </p15:clr>
        </p15:guide>
        <p15:guide id="3" pos="1425">
          <p15:clr>
            <a:srgbClr val="FBAE40"/>
          </p15:clr>
        </p15:guide>
        <p15:guide id="4" pos="5420">
          <p15:clr>
            <a:srgbClr val="FBAE40"/>
          </p15:clr>
        </p15:guide>
        <p15:guide id="5" pos="1973">
          <p15:clr>
            <a:srgbClr val="FBAE40"/>
          </p15:clr>
        </p15:guide>
        <p15:guide id="6" pos="187">
          <p15:clr>
            <a:srgbClr val="FBAE40"/>
          </p15:clr>
        </p15:guide>
        <p15:guide id="8" orient="horz" pos="2160">
          <p15:clr>
            <a:srgbClr val="FBAE40"/>
          </p15:clr>
        </p15:guide>
        <p15:guide id="9" orient="horz" pos="369">
          <p15:clr>
            <a:srgbClr val="FBAE40"/>
          </p15:clr>
        </p15:guide>
        <p15:guide id="10" orient="horz" pos="187">
          <p15:clr>
            <a:srgbClr val="FBAE40"/>
          </p15:clr>
        </p15:guide>
        <p15:guide id="11" orient="horz" pos="56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7. Others section - upper case + 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re 1"/>
          <p:cNvSpPr>
            <a:spLocks noGrp="1"/>
          </p:cNvSpPr>
          <p:nvPr>
            <p:ph type="ctrTitle" hasCustomPrompt="1"/>
          </p:nvPr>
        </p:nvSpPr>
        <p:spPr>
          <a:xfrm>
            <a:off x="3129960" y="1484784"/>
            <a:ext cx="5474289" cy="2124647"/>
          </a:xfrm>
        </p:spPr>
        <p:txBody>
          <a:bodyPr lIns="0" tIns="0" rIns="0" bIns="0" anchor="b">
            <a:noAutofit/>
          </a:bodyPr>
          <a:lstStyle>
            <a:lvl1pPr algn="l">
              <a:defRPr sz="5500" b="0" i="0" cap="all" spc="200" baseline="0">
                <a:solidFill>
                  <a:srgbClr val="333333"/>
                </a:solidFill>
                <a:latin typeface="PF Handbook Pro Thin" charset="0"/>
                <a:ea typeface="PF Handbook Pro Thin" charset="0"/>
                <a:cs typeface="PF Handbook Pro Thin" charset="0"/>
              </a:defRPr>
            </a:lvl1pPr>
          </a:lstStyle>
          <a:p>
            <a:r>
              <a:rPr lang="fr-FR" dirty="0"/>
              <a:t>TITLE ON TWO </a:t>
            </a:r>
            <a:br>
              <a:rPr lang="fr-FR" dirty="0"/>
            </a:br>
            <a:r>
              <a:rPr lang="fr-FR" dirty="0"/>
              <a:t>OR THREE LINES </a:t>
            </a:r>
            <a:br>
              <a:rPr lang="fr-FR" dirty="0"/>
            </a:br>
            <a:r>
              <a:rPr lang="fr-FR" dirty="0"/>
              <a:t>IN UPPER CASE</a:t>
            </a:r>
          </a:p>
        </p:txBody>
      </p:sp>
      <p:sp>
        <p:nvSpPr>
          <p:cNvPr id="12" name="Sous-titre 2"/>
          <p:cNvSpPr>
            <a:spLocks noGrp="1"/>
          </p:cNvSpPr>
          <p:nvPr>
            <p:ph type="subTitle" idx="1" hasCustomPrompt="1"/>
          </p:nvPr>
        </p:nvSpPr>
        <p:spPr>
          <a:xfrm>
            <a:off x="3123819" y="726746"/>
            <a:ext cx="5472112" cy="504056"/>
          </a:xfrm>
        </p:spPr>
        <p:txBody>
          <a:bodyPr lIns="0" tIns="0" rIns="0" bIns="0" anchor="ctr">
            <a:normAutofit/>
          </a:bodyPr>
          <a:lstStyle>
            <a:lvl1pPr marL="0" indent="0" algn="l">
              <a:buNone/>
              <a:defRPr sz="1800" b="0" i="0" cap="all" spc="300" baseline="0">
                <a:solidFill>
                  <a:srgbClr val="B55654"/>
                </a:solidFill>
                <a:latin typeface="PF Handbook Pro Medium" charset="0"/>
                <a:ea typeface="PF Handbook Pro Medium" charset="0"/>
                <a:cs typeface="PF Handbook Pro Medium"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SUBHEAD IF NEEDED</a:t>
            </a:r>
          </a:p>
        </p:txBody>
      </p:sp>
      <p:sp>
        <p:nvSpPr>
          <p:cNvPr id="14" name="Espace réservé du texte 5"/>
          <p:cNvSpPr>
            <a:spLocks noGrp="1"/>
          </p:cNvSpPr>
          <p:nvPr>
            <p:ph type="body" sz="quarter" idx="11" hasCustomPrompt="1"/>
          </p:nvPr>
        </p:nvSpPr>
        <p:spPr>
          <a:xfrm>
            <a:off x="296863" y="780746"/>
            <a:ext cx="1965325" cy="1568134"/>
          </a:xfrm>
        </p:spPr>
        <p:txBody>
          <a:bodyPr lIns="0" tIns="46800" rIns="0" anchor="t">
            <a:normAutofit/>
          </a:bodyPr>
          <a:lstStyle>
            <a:lvl1pPr marL="0" indent="0">
              <a:buNone/>
              <a:defRPr sz="2800" b="0" i="0" cap="all" spc="100" baseline="0">
                <a:solidFill>
                  <a:schemeClr val="bg1"/>
                </a:solidFill>
                <a:latin typeface="PF Handbook Pro Light" charset="0"/>
                <a:ea typeface="PF Handbook Pro Light" charset="0"/>
                <a:cs typeface="PF Handbook Pro Light" charset="0"/>
              </a:defRPr>
            </a:lvl1pPr>
          </a:lstStyle>
          <a:p>
            <a:pPr lvl="0"/>
            <a:r>
              <a:rPr lang="fr-FR" dirty="0"/>
              <a:t>SECTION TITLE IN UPPER CASE</a:t>
            </a:r>
          </a:p>
        </p:txBody>
      </p:sp>
      <p:sp>
        <p:nvSpPr>
          <p:cNvPr id="15" name="Espace réservé du texte 5"/>
          <p:cNvSpPr>
            <a:spLocks noGrp="1"/>
          </p:cNvSpPr>
          <p:nvPr>
            <p:ph type="body" sz="quarter" idx="12" hasCustomPrompt="1"/>
          </p:nvPr>
        </p:nvSpPr>
        <p:spPr>
          <a:xfrm>
            <a:off x="287339" y="260649"/>
            <a:ext cx="1974850" cy="325140"/>
          </a:xfrm>
        </p:spPr>
        <p:txBody>
          <a:bodyPr lIns="0" tIns="0" rIns="0" bIns="0" anchor="t">
            <a:normAutofit/>
          </a:bodyPr>
          <a:lstStyle>
            <a:lvl1pPr marL="0" indent="0">
              <a:buNone/>
              <a:defRPr sz="3200" b="0" i="0" cap="all" spc="100" baseline="0">
                <a:solidFill>
                  <a:schemeClr val="bg1"/>
                </a:solidFill>
                <a:latin typeface="PF Handbook Pro Thin" charset="0"/>
                <a:ea typeface="PF Handbook Pro Thin" charset="0"/>
                <a:cs typeface="PF Handbook Pro Thin" charset="0"/>
              </a:defRPr>
            </a:lvl1pPr>
          </a:lstStyle>
          <a:p>
            <a:pPr lvl="0"/>
            <a:r>
              <a:rPr lang="fr-FR" dirty="0"/>
              <a:t>1.</a:t>
            </a:r>
          </a:p>
        </p:txBody>
      </p:sp>
      <p:sp>
        <p:nvSpPr>
          <p:cNvPr id="13" name="Espace réservé du texte 5"/>
          <p:cNvSpPr>
            <a:spLocks noGrp="1"/>
          </p:cNvSpPr>
          <p:nvPr>
            <p:ph type="body" sz="quarter" idx="10" hasCustomPrompt="1"/>
          </p:nvPr>
        </p:nvSpPr>
        <p:spPr>
          <a:xfrm>
            <a:off x="3132138" y="3933056"/>
            <a:ext cx="5472112" cy="2160240"/>
          </a:xfrm>
        </p:spPr>
        <p:txBody>
          <a:bodyPr lIns="0" tIns="46800" rIns="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000" b="0" i="0" spc="100" baseline="0">
                <a:solidFill>
                  <a:srgbClr val="333333"/>
                </a:solidFill>
                <a:latin typeface="PF Handbook Pro Light" charset="0"/>
                <a:ea typeface="PF Handbook Pro Light" charset="0"/>
                <a:cs typeface="PF Handbook Pro Light"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fr-FR" dirty="0"/>
              <a:t>Key </a:t>
            </a:r>
            <a:r>
              <a:rPr lang="fr-FR" dirty="0" err="1"/>
              <a:t>ideas</a:t>
            </a:r>
            <a:r>
              <a:rPr lang="fr-FR" dirty="0"/>
              <a:t> </a:t>
            </a:r>
            <a:r>
              <a:rPr lang="fr-FR" dirty="0" err="1"/>
              <a:t>expressed</a:t>
            </a:r>
            <a:r>
              <a:rPr lang="fr-FR" dirty="0"/>
              <a:t> in </a:t>
            </a:r>
            <a:r>
              <a:rPr lang="fr-FR" dirty="0" err="1"/>
              <a:t>brief</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endParaRPr lang="fr-FR" dirty="0"/>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fr-FR" dirty="0"/>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fr-FR" dirty="0"/>
          </a:p>
          <a:p>
            <a:pPr lvl="0"/>
            <a:endParaRPr lang="fr-FR" dirty="0"/>
          </a:p>
        </p:txBody>
      </p:sp>
      <p:sp>
        <p:nvSpPr>
          <p:cNvPr id="9" name="ZoneTexte 8"/>
          <p:cNvSpPr txBox="1"/>
          <p:nvPr/>
        </p:nvSpPr>
        <p:spPr>
          <a:xfrm>
            <a:off x="300522" y="6477278"/>
            <a:ext cx="2002942" cy="247312"/>
          </a:xfrm>
          <a:prstGeom prst="rect">
            <a:avLst/>
          </a:prstGeom>
          <a:noFill/>
        </p:spPr>
        <p:txBody>
          <a:bodyPr wrap="square" lIns="0" tIns="4680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0" i="0" spc="100" dirty="0">
                <a:solidFill>
                  <a:schemeClr val="bg1"/>
                </a:solidFill>
                <a:latin typeface="PF Handbook Pro Light" charset="0"/>
                <a:ea typeface="PF Handbook Pro Light" charset="0"/>
                <a:cs typeface="PF Handbook Pro Light" charset="0"/>
              </a:rPr>
              <a:t>DOCUMENT</a:t>
            </a:r>
            <a:r>
              <a:rPr lang="fr-FR" sz="1000" b="0" i="0" spc="100" baseline="0" dirty="0">
                <a:solidFill>
                  <a:schemeClr val="bg1"/>
                </a:solidFill>
                <a:latin typeface="PF Handbook Pro Light" charset="0"/>
                <a:ea typeface="PF Handbook Pro Light" charset="0"/>
                <a:cs typeface="PF Handbook Pro Light" charset="0"/>
              </a:rPr>
              <a:t> TITLE </a:t>
            </a:r>
            <a:r>
              <a:rPr lang="bg-BG" sz="1000" b="0" i="0" u="none" strike="noStrike" kern="1200" baseline="0" dirty="0">
                <a:solidFill>
                  <a:schemeClr val="bg1"/>
                </a:solidFill>
                <a:latin typeface="PF Handbook Pro Light" charset="0"/>
                <a:ea typeface="PF Handbook Pro Light" charset="0"/>
                <a:cs typeface="PF Handbook Pro Light" charset="0"/>
              </a:rPr>
              <a:t>•</a:t>
            </a:r>
            <a:r>
              <a:rPr lang="fr-FR" sz="1000" b="0" i="0" u="none" strike="noStrike" kern="1200" baseline="0" dirty="0">
                <a:solidFill>
                  <a:schemeClr val="bg1"/>
                </a:solidFill>
                <a:latin typeface="PF Handbook Pro Light" charset="0"/>
                <a:ea typeface="PF Handbook Pro Light" charset="0"/>
                <a:cs typeface="PF Handbook Pro Light" charset="0"/>
              </a:rPr>
              <a:t> </a:t>
            </a:r>
            <a:fld id="{481531C4-3727-164B-8855-D1B5F48933A4}" type="slidenum">
              <a:rPr lang="fr-FR" sz="1000" b="0" i="0" u="none" strike="noStrike" kern="1200" baseline="0" smtClean="0">
                <a:solidFill>
                  <a:schemeClr val="bg1"/>
                </a:solidFill>
                <a:latin typeface="PF Handbook Pro Light" charset="0"/>
                <a:ea typeface="PF Handbook Pro Light" charset="0"/>
                <a:cs typeface="PF Handbook Pro Light" charset="0"/>
              </a:rPr>
              <a:pPr marL="0" marR="0" indent="0" algn="l" defTabSz="914400" rtl="0" eaLnBrk="1" fontAlgn="auto" latinLnBrk="0" hangingPunct="1">
                <a:lnSpc>
                  <a:spcPct val="100000"/>
                </a:lnSpc>
                <a:spcBef>
                  <a:spcPts val="0"/>
                </a:spcBef>
                <a:spcAft>
                  <a:spcPts val="0"/>
                </a:spcAft>
                <a:buClrTx/>
                <a:buSzTx/>
                <a:buFontTx/>
                <a:buNone/>
                <a:tabLst/>
                <a:defRPr/>
              </a:pPr>
              <a:t>‹#›</a:t>
            </a:fld>
            <a:r>
              <a:rPr lang="fr-FR" sz="1000" b="0" i="0" u="none" strike="noStrike" kern="1200" baseline="0" dirty="0">
                <a:solidFill>
                  <a:schemeClr val="bg1"/>
                </a:solidFill>
                <a:latin typeface="PF Handbook Pro Light" charset="0"/>
                <a:ea typeface="PF Handbook Pro Light" charset="0"/>
                <a:cs typeface="PF Handbook Pro Light" charset="0"/>
              </a:rPr>
              <a:t>/x</a:t>
            </a:r>
            <a:endParaRPr lang="bg-BG" sz="1000" b="0" i="0" u="none" strike="noStrike" kern="1200" baseline="0" dirty="0">
              <a:solidFill>
                <a:schemeClr val="bg1"/>
              </a:solidFill>
              <a:latin typeface="PF Handbook Pro Light" charset="0"/>
              <a:ea typeface="PF Handbook Pro Light" charset="0"/>
              <a:cs typeface="PF Handbook Pro Light" charset="0"/>
            </a:endParaRPr>
          </a:p>
        </p:txBody>
      </p:sp>
    </p:spTree>
    <p:extLst>
      <p:ext uri="{BB962C8B-B14F-4D97-AF65-F5344CB8AC3E}">
        <p14:creationId xmlns:p14="http://schemas.microsoft.com/office/powerpoint/2010/main" val="2103639133"/>
      </p:ext>
    </p:extLst>
  </p:cSld>
  <p:clrMapOvr>
    <a:masterClrMapping/>
  </p:clrMapOvr>
  <p:extLst mod="1">
    <p:ext uri="{DCECCB84-F9BA-43D5-87BE-67443E8EF086}">
      <p15:sldGuideLst xmlns="" xmlns:p15="http://schemas.microsoft.com/office/powerpoint/2012/main">
        <p15:guide id="1" orient="horz" pos="3952">
          <p15:clr>
            <a:srgbClr val="FBAE40"/>
          </p15:clr>
        </p15:guide>
        <p15:guide id="3" pos="1425">
          <p15:clr>
            <a:srgbClr val="FBAE40"/>
          </p15:clr>
        </p15:guide>
        <p15:guide id="4" pos="5420">
          <p15:clr>
            <a:srgbClr val="FBAE40"/>
          </p15:clr>
        </p15:guide>
        <p15:guide id="5" pos="1973">
          <p15:clr>
            <a:srgbClr val="FBAE40"/>
          </p15:clr>
        </p15:guide>
        <p15:guide id="6" pos="187">
          <p15:clr>
            <a:srgbClr val="FBAE40"/>
          </p15:clr>
        </p15:guide>
        <p15:guide id="8" orient="horz" pos="3385">
          <p15:clr>
            <a:srgbClr val="FBAE40"/>
          </p15:clr>
        </p15:guide>
        <p15:guide id="9" orient="horz" pos="369">
          <p15:clr>
            <a:srgbClr val="FBAE40"/>
          </p15:clr>
        </p15:guide>
        <p15:guide id="10" orient="horz" pos="187">
          <p15:clr>
            <a:srgbClr val="FBAE40"/>
          </p15:clr>
        </p15:guide>
        <p15:guide id="11" orient="horz" pos="566">
          <p15:clr>
            <a:srgbClr val="FBAE40"/>
          </p15:clr>
        </p15:guide>
        <p15:guide id="12"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8. Heading +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re 1"/>
          <p:cNvSpPr>
            <a:spLocks noGrp="1"/>
          </p:cNvSpPr>
          <p:nvPr>
            <p:ph type="ctrTitle" hasCustomPrompt="1"/>
          </p:nvPr>
        </p:nvSpPr>
        <p:spPr>
          <a:xfrm>
            <a:off x="586181" y="435842"/>
            <a:ext cx="7940282" cy="751982"/>
          </a:xfrm>
        </p:spPr>
        <p:txBody>
          <a:bodyPr lIns="0" tIns="0" rIns="0" bIns="0" anchor="ctr">
            <a:noAutofit/>
          </a:bodyPr>
          <a:lstStyle>
            <a:lvl1pPr algn="l">
              <a:defRPr sz="4500" b="0" i="0" cap="all" spc="200" baseline="0">
                <a:solidFill>
                  <a:srgbClr val="333333"/>
                </a:solidFill>
                <a:latin typeface="PF Handbook Pro Thin" charset="0"/>
                <a:ea typeface="PF Handbook Pro Thin" charset="0"/>
                <a:cs typeface="PF Handbook Pro Thin" charset="0"/>
              </a:defRPr>
            </a:lvl1pPr>
          </a:lstStyle>
          <a:p>
            <a:r>
              <a:rPr lang="fr-FR" dirty="0"/>
              <a:t>ONE LINE HEADING</a:t>
            </a:r>
          </a:p>
        </p:txBody>
      </p:sp>
      <p:cxnSp>
        <p:nvCxnSpPr>
          <p:cNvPr id="16" name="Connecteur droit 15"/>
          <p:cNvCxnSpPr/>
          <p:nvPr/>
        </p:nvCxnSpPr>
        <p:spPr>
          <a:xfrm>
            <a:off x="611188" y="1295399"/>
            <a:ext cx="7915275"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8" name="Espace réservé du texte 5"/>
          <p:cNvSpPr>
            <a:spLocks noGrp="1"/>
          </p:cNvSpPr>
          <p:nvPr>
            <p:ph type="body" sz="quarter" idx="10" hasCustomPrompt="1"/>
          </p:nvPr>
        </p:nvSpPr>
        <p:spPr>
          <a:xfrm>
            <a:off x="611187" y="1616752"/>
            <a:ext cx="7915275" cy="4333198"/>
          </a:xfrm>
        </p:spPr>
        <p:txBody>
          <a:bodyPr lIns="0" tIns="46800" rIns="0">
            <a:normAutofit/>
          </a:bodyPr>
          <a:lstStyle>
            <a:lvl1pPr marL="0" marR="0" indent="0" algn="l" defTabSz="914400" rtl="0" eaLnBrk="1" fontAlgn="auto" latinLnBrk="0" hangingPunct="1">
              <a:lnSpc>
                <a:spcPct val="100000"/>
              </a:lnSpc>
              <a:spcBef>
                <a:spcPts val="1000"/>
              </a:spcBef>
              <a:spcAft>
                <a:spcPts val="0"/>
              </a:spcAft>
              <a:buClrTx/>
              <a:buSzTx/>
              <a:buFont typeface="Arial"/>
              <a:buNone/>
              <a:tabLst/>
              <a:defRPr sz="1600" b="0" i="0" spc="120" baseline="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fr-FR" dirty="0" err="1"/>
              <a:t>Text</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endParaRPr lang="fr-FR" dirty="0"/>
          </a:p>
        </p:txBody>
      </p:sp>
      <p:sp>
        <p:nvSpPr>
          <p:cNvPr id="10" name="Sous-titre 2"/>
          <p:cNvSpPr>
            <a:spLocks noGrp="1"/>
          </p:cNvSpPr>
          <p:nvPr>
            <p:ph type="subTitle" idx="1" hasCustomPrompt="1"/>
          </p:nvPr>
        </p:nvSpPr>
        <p:spPr>
          <a:xfrm>
            <a:off x="590209" y="274339"/>
            <a:ext cx="7936253" cy="202333"/>
          </a:xfrm>
        </p:spPr>
        <p:txBody>
          <a:bodyPr lIns="0" tIns="0" rIns="0" bIns="0" anchor="t">
            <a:normAutofit/>
          </a:bodyPr>
          <a:lstStyle>
            <a:lvl1pPr marL="0" indent="0" algn="l">
              <a:buNone/>
              <a:defRPr sz="1600" b="0" i="0" cap="all" spc="300" baseline="0">
                <a:solidFill>
                  <a:srgbClr val="B55654"/>
                </a:solidFill>
                <a:latin typeface="PF Handbook Pro Light" charset="0"/>
                <a:ea typeface="PF Handbook Pro Light" charset="0"/>
                <a:cs typeface="PF Handbook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a:t>
            </a:r>
            <a:r>
              <a:rPr lang="fr-FR" dirty="0" err="1"/>
              <a:t>optional</a:t>
            </a:r>
            <a:r>
              <a:rPr lang="fr-FR" dirty="0"/>
              <a:t> </a:t>
            </a:r>
            <a:r>
              <a:rPr lang="fr-FR" dirty="0" err="1"/>
              <a:t>subtitle</a:t>
            </a:r>
            <a:r>
              <a:rPr lang="fr-FR" dirty="0"/>
              <a:t>)</a:t>
            </a:r>
          </a:p>
        </p:txBody>
      </p:sp>
      <p:sp>
        <p:nvSpPr>
          <p:cNvPr id="7" name="ZoneTexte 6"/>
          <p:cNvSpPr txBox="1"/>
          <p:nvPr/>
        </p:nvSpPr>
        <p:spPr>
          <a:xfrm>
            <a:off x="300522" y="6477278"/>
            <a:ext cx="2002942" cy="247312"/>
          </a:xfrm>
          <a:prstGeom prst="rect">
            <a:avLst/>
          </a:prstGeom>
          <a:noFill/>
        </p:spPr>
        <p:txBody>
          <a:bodyPr wrap="square" lIns="0" tIns="4680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0" i="0" spc="100" dirty="0">
                <a:solidFill>
                  <a:schemeClr val="tx1"/>
                </a:solidFill>
                <a:latin typeface="PF Handbook Pro Light" charset="0"/>
                <a:ea typeface="PF Handbook Pro Light" charset="0"/>
                <a:cs typeface="PF Handbook Pro Light" charset="0"/>
              </a:rPr>
              <a:t>DOCUMENT</a:t>
            </a:r>
            <a:r>
              <a:rPr lang="fr-FR" sz="1000" b="0" i="0" spc="100" baseline="0" dirty="0">
                <a:solidFill>
                  <a:schemeClr val="tx1"/>
                </a:solidFill>
                <a:latin typeface="PF Handbook Pro Light" charset="0"/>
                <a:ea typeface="PF Handbook Pro Light" charset="0"/>
                <a:cs typeface="PF Handbook Pro Light" charset="0"/>
              </a:rPr>
              <a:t> TITLE </a:t>
            </a:r>
            <a:r>
              <a:rPr lang="bg-BG" sz="1000" b="0" i="0" u="none" strike="noStrike" kern="1200" baseline="0" dirty="0">
                <a:solidFill>
                  <a:schemeClr val="tx1"/>
                </a:solidFill>
                <a:latin typeface="PF Handbook Pro Light" charset="0"/>
                <a:ea typeface="PF Handbook Pro Light" charset="0"/>
                <a:cs typeface="PF Handbook Pro Light" charset="0"/>
              </a:rPr>
              <a:t>•</a:t>
            </a:r>
            <a:r>
              <a:rPr lang="fr-FR" sz="1000" b="0" i="0" u="none" strike="noStrike" kern="1200" baseline="0" dirty="0">
                <a:solidFill>
                  <a:schemeClr val="tx1"/>
                </a:solidFill>
                <a:latin typeface="PF Handbook Pro Light" charset="0"/>
                <a:ea typeface="PF Handbook Pro Light" charset="0"/>
                <a:cs typeface="PF Handbook Pro Light" charset="0"/>
              </a:rPr>
              <a:t> </a:t>
            </a:r>
            <a:fld id="{481531C4-3727-164B-8855-D1B5F48933A4}" type="slidenum">
              <a:rPr lang="fr-FR" sz="1000" b="0" i="0" u="none" strike="noStrike" kern="1200" baseline="0" smtClean="0">
                <a:solidFill>
                  <a:schemeClr val="tx1"/>
                </a:solidFill>
                <a:latin typeface="PF Handbook Pro Light" charset="0"/>
                <a:ea typeface="PF Handbook Pro Light" charset="0"/>
                <a:cs typeface="PF Handbook Pro Light" charset="0"/>
              </a:rPr>
              <a:pPr marL="0" marR="0" indent="0" algn="l" defTabSz="914400" rtl="0" eaLnBrk="1" fontAlgn="auto" latinLnBrk="0" hangingPunct="1">
                <a:lnSpc>
                  <a:spcPct val="100000"/>
                </a:lnSpc>
                <a:spcBef>
                  <a:spcPts val="0"/>
                </a:spcBef>
                <a:spcAft>
                  <a:spcPts val="0"/>
                </a:spcAft>
                <a:buClrTx/>
                <a:buSzTx/>
                <a:buFontTx/>
                <a:buNone/>
                <a:tabLst/>
                <a:defRPr/>
              </a:pPr>
              <a:t>‹#›</a:t>
            </a:fld>
            <a:r>
              <a:rPr lang="fr-FR" sz="1000" b="0" i="0" u="none" strike="noStrike" kern="1200" baseline="0" dirty="0">
                <a:solidFill>
                  <a:schemeClr val="tx1"/>
                </a:solidFill>
                <a:latin typeface="PF Handbook Pro Light" charset="0"/>
                <a:ea typeface="PF Handbook Pro Light" charset="0"/>
                <a:cs typeface="PF Handbook Pro Light" charset="0"/>
              </a:rPr>
              <a:t>/x</a:t>
            </a:r>
            <a:endParaRPr lang="bg-BG" sz="1000" b="0" i="0" u="none" strike="noStrike" kern="1200" baseline="0" dirty="0">
              <a:solidFill>
                <a:schemeClr val="tx1"/>
              </a:solidFill>
              <a:latin typeface="PF Handbook Pro Light" charset="0"/>
              <a:ea typeface="PF Handbook Pro Light" charset="0"/>
              <a:cs typeface="PF Handbook Pro Light" charset="0"/>
            </a:endParaRPr>
          </a:p>
        </p:txBody>
      </p:sp>
    </p:spTree>
    <p:extLst>
      <p:ext uri="{BB962C8B-B14F-4D97-AF65-F5344CB8AC3E}">
        <p14:creationId xmlns:p14="http://schemas.microsoft.com/office/powerpoint/2010/main" val="1380839852"/>
      </p:ext>
    </p:extLst>
  </p:cSld>
  <p:clrMapOvr>
    <a:masterClrMapping/>
  </p:clrMapOvr>
  <p:extLst mod="1">
    <p:ext uri="{DCECCB84-F9BA-43D5-87BE-67443E8EF086}">
      <p15:sldGuideLst xmlns="" xmlns:p15="http://schemas.microsoft.com/office/powerpoint/2012/main">
        <p15:guide id="1" orient="horz" pos="3936">
          <p15:clr>
            <a:srgbClr val="FBAE40"/>
          </p15:clr>
        </p15:guide>
        <p15:guide id="3" pos="385">
          <p15:clr>
            <a:srgbClr val="FBAE40"/>
          </p15:clr>
        </p15:guide>
        <p15:guide id="4" pos="5371">
          <p15:clr>
            <a:srgbClr val="FBAE40"/>
          </p15:clr>
        </p15:guide>
        <p15:guide id="9" orient="horz" pos="384">
          <p15:clr>
            <a:srgbClr val="FBAE40"/>
          </p15:clr>
        </p15:guide>
        <p15:guide id="10" orient="horz" pos="3748">
          <p15:clr>
            <a:srgbClr val="FBAE40"/>
          </p15:clr>
        </p15:guide>
        <p15:guide id="11" orient="horz" pos="1016">
          <p15:clr>
            <a:srgbClr val="FBAE40"/>
          </p15:clr>
        </p15:guide>
        <p15:guide id="12" orient="horz" pos="197">
          <p15:clr>
            <a:srgbClr val="FBAE40"/>
          </p15:clr>
        </p15:guide>
        <p15:guide id="13" orient="horz" pos="61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 Summa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ZoneTexte 10"/>
          <p:cNvSpPr txBox="1"/>
          <p:nvPr/>
        </p:nvSpPr>
        <p:spPr>
          <a:xfrm>
            <a:off x="300522" y="6477278"/>
            <a:ext cx="2002942" cy="247312"/>
          </a:xfrm>
          <a:prstGeom prst="rect">
            <a:avLst/>
          </a:prstGeom>
          <a:noFill/>
        </p:spPr>
        <p:txBody>
          <a:bodyPr wrap="square" lIns="0" tIns="4680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0" i="0" spc="100" dirty="0">
                <a:solidFill>
                  <a:schemeClr val="bg1"/>
                </a:solidFill>
                <a:latin typeface="PF Handbook Pro Light" charset="0"/>
                <a:ea typeface="PF Handbook Pro Light" charset="0"/>
                <a:cs typeface="PF Handbook Pro Light" charset="0"/>
              </a:rPr>
              <a:t>DOCUMENT</a:t>
            </a:r>
            <a:r>
              <a:rPr lang="fr-FR" sz="1000" b="0" i="0" spc="100" baseline="0" dirty="0">
                <a:solidFill>
                  <a:schemeClr val="bg1"/>
                </a:solidFill>
                <a:latin typeface="PF Handbook Pro Light" charset="0"/>
                <a:ea typeface="PF Handbook Pro Light" charset="0"/>
                <a:cs typeface="PF Handbook Pro Light" charset="0"/>
              </a:rPr>
              <a:t> TITLE </a:t>
            </a:r>
            <a:r>
              <a:rPr lang="bg-BG" sz="1000" b="0" i="0" u="none" strike="noStrike" kern="1200" baseline="0" dirty="0">
                <a:solidFill>
                  <a:schemeClr val="bg1"/>
                </a:solidFill>
                <a:latin typeface="PF Handbook Pro Light" charset="0"/>
                <a:ea typeface="PF Handbook Pro Light" charset="0"/>
                <a:cs typeface="PF Handbook Pro Light" charset="0"/>
              </a:rPr>
              <a:t>•</a:t>
            </a:r>
            <a:r>
              <a:rPr lang="fr-FR" sz="1000" b="0" i="0" u="none" strike="noStrike" kern="1200" baseline="0" dirty="0">
                <a:solidFill>
                  <a:schemeClr val="bg1"/>
                </a:solidFill>
                <a:latin typeface="PF Handbook Pro Light" charset="0"/>
                <a:ea typeface="PF Handbook Pro Light" charset="0"/>
                <a:cs typeface="PF Handbook Pro Light" charset="0"/>
              </a:rPr>
              <a:t> </a:t>
            </a:r>
            <a:fld id="{481531C4-3727-164B-8855-D1B5F48933A4}" type="slidenum">
              <a:rPr lang="fr-FR" sz="1000" b="0" i="0" u="none" strike="noStrike" kern="1200" baseline="0" smtClean="0">
                <a:solidFill>
                  <a:schemeClr val="bg1"/>
                </a:solidFill>
                <a:latin typeface="PF Handbook Pro Light" charset="0"/>
                <a:ea typeface="PF Handbook Pro Light" charset="0"/>
                <a:cs typeface="PF Handbook Pro Light" charset="0"/>
              </a:rPr>
              <a:pPr marL="0" marR="0" indent="0" algn="l" defTabSz="914400" rtl="0" eaLnBrk="1" fontAlgn="auto" latinLnBrk="0" hangingPunct="1">
                <a:lnSpc>
                  <a:spcPct val="100000"/>
                </a:lnSpc>
                <a:spcBef>
                  <a:spcPts val="0"/>
                </a:spcBef>
                <a:spcAft>
                  <a:spcPts val="0"/>
                </a:spcAft>
                <a:buClrTx/>
                <a:buSzTx/>
                <a:buFontTx/>
                <a:buNone/>
                <a:tabLst/>
                <a:defRPr/>
              </a:pPr>
              <a:t>‹#›</a:t>
            </a:fld>
            <a:r>
              <a:rPr lang="fr-FR" sz="1000" b="0" i="0" u="none" strike="noStrike" kern="1200" baseline="0" dirty="0">
                <a:solidFill>
                  <a:schemeClr val="bg1"/>
                </a:solidFill>
                <a:latin typeface="PF Handbook Pro Light" charset="0"/>
                <a:ea typeface="PF Handbook Pro Light" charset="0"/>
                <a:cs typeface="PF Handbook Pro Light" charset="0"/>
              </a:rPr>
              <a:t>/x</a:t>
            </a:r>
            <a:endParaRPr lang="bg-BG" sz="1000" b="0" i="0" u="none" strike="noStrike" kern="1200" baseline="0" dirty="0">
              <a:solidFill>
                <a:schemeClr val="bg1"/>
              </a:solidFill>
              <a:latin typeface="PF Handbook Pro Light" charset="0"/>
              <a:ea typeface="PF Handbook Pro Light" charset="0"/>
              <a:cs typeface="PF Handbook Pro Light" charset="0"/>
            </a:endParaRPr>
          </a:p>
        </p:txBody>
      </p:sp>
      <p:sp>
        <p:nvSpPr>
          <p:cNvPr id="9" name="Espace réservé du contenu 2"/>
          <p:cNvSpPr>
            <a:spLocks noGrp="1"/>
          </p:cNvSpPr>
          <p:nvPr>
            <p:ph idx="1" hasCustomPrompt="1"/>
          </p:nvPr>
        </p:nvSpPr>
        <p:spPr>
          <a:xfrm>
            <a:off x="3132138" y="584200"/>
            <a:ext cx="5472112" cy="5689600"/>
          </a:xfrm>
        </p:spPr>
        <p:txBody>
          <a:bodyPr lIns="0" rIns="90000" anchor="ctr"/>
          <a:lstStyle>
            <a:lvl1pPr marL="0" indent="0">
              <a:lnSpc>
                <a:spcPts val="3500"/>
              </a:lnSpc>
              <a:spcBef>
                <a:spcPts val="1700"/>
              </a:spcBef>
              <a:buClr>
                <a:srgbClr val="B55654"/>
              </a:buClr>
              <a:buFont typeface="+mj-lt"/>
              <a:buAutoNum type="arabicPeriod"/>
              <a:defRPr b="0" i="0" spc="200" baseline="0">
                <a:solidFill>
                  <a:srgbClr val="333333"/>
                </a:solidFill>
                <a:latin typeface="PF Handbook Pro Light" charset="0"/>
                <a:ea typeface="PF Handbook Pro Light" charset="0"/>
                <a:cs typeface="PF Handbook Pro Light" charset="0"/>
              </a:defRPr>
            </a:lvl1pPr>
          </a:lstStyle>
          <a:p>
            <a:pPr lvl="0"/>
            <a:r>
              <a:rPr lang="fr-FR" dirty="0"/>
              <a:t>First section </a:t>
            </a:r>
            <a:r>
              <a:rPr lang="fr-FR" dirty="0" err="1"/>
              <a:t>title</a:t>
            </a:r>
            <a:r>
              <a:rPr lang="fr-FR" dirty="0"/>
              <a:t> + </a:t>
            </a:r>
            <a:r>
              <a:rPr lang="fr-FR" dirty="0" err="1"/>
              <a:t>bolo</a:t>
            </a:r>
            <a:endParaRPr lang="fr-FR" dirty="0"/>
          </a:p>
          <a:p>
            <a:pPr lvl="0"/>
            <a:r>
              <a:rPr lang="fr-FR" dirty="0"/>
              <a:t>Second section </a:t>
            </a:r>
            <a:r>
              <a:rPr lang="fr-FR" dirty="0" err="1"/>
              <a:t>title</a:t>
            </a:r>
            <a:r>
              <a:rPr lang="fr-FR" dirty="0"/>
              <a:t> + </a:t>
            </a:r>
            <a:r>
              <a:rPr lang="fr-FR" dirty="0" err="1"/>
              <a:t>bolo</a:t>
            </a:r>
            <a:endParaRPr lang="fr-FR" dirty="0"/>
          </a:p>
          <a:p>
            <a:pPr lvl="0"/>
            <a:r>
              <a:rPr lang="fr-FR" dirty="0" err="1"/>
              <a:t>Third</a:t>
            </a:r>
            <a:r>
              <a:rPr lang="fr-FR" dirty="0"/>
              <a:t> section </a:t>
            </a:r>
            <a:r>
              <a:rPr lang="fr-FR" dirty="0" err="1"/>
              <a:t>title</a:t>
            </a:r>
            <a:r>
              <a:rPr lang="fr-FR" dirty="0"/>
              <a:t> + </a:t>
            </a:r>
            <a:r>
              <a:rPr lang="fr-FR" dirty="0" err="1"/>
              <a:t>bolo</a:t>
            </a:r>
            <a:endParaRPr lang="fr-FR" dirty="0"/>
          </a:p>
          <a:p>
            <a:pPr lvl="0"/>
            <a:r>
              <a:rPr lang="fr-FR" dirty="0" err="1"/>
              <a:t>Bolo</a:t>
            </a:r>
            <a:endParaRPr lang="fr-FR" dirty="0"/>
          </a:p>
          <a:p>
            <a:pPr lvl="0"/>
            <a:r>
              <a:rPr lang="fr-FR" dirty="0" err="1"/>
              <a:t>Bolo</a:t>
            </a:r>
            <a:endParaRPr lang="fr-FR" dirty="0"/>
          </a:p>
          <a:p>
            <a:pPr lvl="0"/>
            <a:r>
              <a:rPr lang="fr-FR" dirty="0" err="1"/>
              <a:t>Bolo</a:t>
            </a:r>
            <a:endParaRPr lang="fr-FR" dirty="0"/>
          </a:p>
        </p:txBody>
      </p:sp>
      <p:sp>
        <p:nvSpPr>
          <p:cNvPr id="10" name="ZoneTexte 9"/>
          <p:cNvSpPr txBox="1"/>
          <p:nvPr/>
        </p:nvSpPr>
        <p:spPr>
          <a:xfrm>
            <a:off x="0" y="444499"/>
            <a:ext cx="2539845" cy="523220"/>
          </a:xfrm>
          <a:prstGeom prst="rect">
            <a:avLst/>
          </a:prstGeom>
          <a:noFill/>
        </p:spPr>
        <p:txBody>
          <a:bodyPr wrap="square" rtlCol="0" anchor="t">
            <a:spAutoFit/>
          </a:bodyPr>
          <a:lstStyle/>
          <a:p>
            <a:pPr algn="ctr"/>
            <a:r>
              <a:rPr lang="fr-FR" sz="2800" b="0" i="0" cap="all" spc="200" baseline="0" dirty="0">
                <a:solidFill>
                  <a:schemeClr val="bg1"/>
                </a:solidFill>
                <a:latin typeface="PF Handbook Pro Medium" charset="0"/>
                <a:ea typeface="PF Handbook Pro Medium" charset="0"/>
                <a:cs typeface="PF Handbook Pro Medium" charset="0"/>
              </a:rPr>
              <a:t>SUMMARY</a:t>
            </a:r>
          </a:p>
        </p:txBody>
      </p:sp>
    </p:spTree>
    <p:extLst>
      <p:ext uri="{BB962C8B-B14F-4D97-AF65-F5344CB8AC3E}">
        <p14:creationId xmlns:p14="http://schemas.microsoft.com/office/powerpoint/2010/main" val="1164795337"/>
      </p:ext>
    </p:extLst>
  </p:cSld>
  <p:clrMapOvr>
    <a:masterClrMapping/>
  </p:clrMapOvr>
  <p:extLst mod="1">
    <p:ext uri="{DCECCB84-F9BA-43D5-87BE-67443E8EF086}">
      <p15:sldGuideLst xmlns="" xmlns:p15="http://schemas.microsoft.com/office/powerpoint/2012/main">
        <p15:guide id="1" orient="horz" pos="3952">
          <p15:clr>
            <a:srgbClr val="FBAE40"/>
          </p15:clr>
        </p15:guide>
        <p15:guide id="3" pos="1425">
          <p15:clr>
            <a:srgbClr val="FBAE40"/>
          </p15:clr>
        </p15:guide>
        <p15:guide id="4" pos="5420">
          <p15:clr>
            <a:srgbClr val="FBAE40"/>
          </p15:clr>
        </p15:guide>
        <p15:guide id="5" pos="1973">
          <p15:clr>
            <a:srgbClr val="FBAE40"/>
          </p15:clr>
        </p15:guide>
        <p15:guide id="6" pos="187">
          <p15:clr>
            <a:srgbClr val="FBAE40"/>
          </p15:clr>
        </p15:guide>
        <p15:guide id="8" orient="horz" pos="2160">
          <p15:clr>
            <a:srgbClr val="FBAE40"/>
          </p15:clr>
        </p15:guide>
        <p15:guide id="9" orient="horz" pos="369">
          <p15:clr>
            <a:srgbClr val="FBAE40"/>
          </p15:clr>
        </p15:guide>
        <p15:guide id="10" orient="horz" pos="187">
          <p15:clr>
            <a:srgbClr val="FBAE40"/>
          </p15:clr>
        </p15:guide>
        <p15:guide id="11" orient="horz" pos="56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8. Heading + text with heading tit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re 1"/>
          <p:cNvSpPr>
            <a:spLocks noGrp="1"/>
          </p:cNvSpPr>
          <p:nvPr>
            <p:ph type="ctrTitle" hasCustomPrompt="1"/>
          </p:nvPr>
        </p:nvSpPr>
        <p:spPr>
          <a:xfrm>
            <a:off x="586181" y="435842"/>
            <a:ext cx="7940282" cy="751982"/>
          </a:xfrm>
        </p:spPr>
        <p:txBody>
          <a:bodyPr lIns="0" tIns="0" rIns="0" bIns="0" anchor="ctr">
            <a:noAutofit/>
          </a:bodyPr>
          <a:lstStyle>
            <a:lvl1pPr algn="l">
              <a:defRPr sz="4500" b="0" i="0" cap="all" spc="200" baseline="0">
                <a:solidFill>
                  <a:srgbClr val="333333"/>
                </a:solidFill>
                <a:latin typeface="PF Handbook Pro Thin" charset="0"/>
                <a:ea typeface="PF Handbook Pro Thin" charset="0"/>
                <a:cs typeface="PF Handbook Pro Thin" charset="0"/>
              </a:defRPr>
            </a:lvl1pPr>
          </a:lstStyle>
          <a:p>
            <a:r>
              <a:rPr lang="fr-FR" dirty="0"/>
              <a:t>ONE LINE HEADING</a:t>
            </a:r>
          </a:p>
        </p:txBody>
      </p:sp>
      <p:cxnSp>
        <p:nvCxnSpPr>
          <p:cNvPr id="16" name="Connecteur droit 15"/>
          <p:cNvCxnSpPr/>
          <p:nvPr/>
        </p:nvCxnSpPr>
        <p:spPr>
          <a:xfrm>
            <a:off x="611188" y="1295399"/>
            <a:ext cx="7915275"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6" name="Sous-titre 2"/>
          <p:cNvSpPr>
            <a:spLocks noGrp="1"/>
          </p:cNvSpPr>
          <p:nvPr>
            <p:ph type="subTitle" idx="1" hasCustomPrompt="1"/>
          </p:nvPr>
        </p:nvSpPr>
        <p:spPr>
          <a:xfrm>
            <a:off x="590209" y="274339"/>
            <a:ext cx="7936253" cy="202333"/>
          </a:xfrm>
        </p:spPr>
        <p:txBody>
          <a:bodyPr lIns="0" tIns="0" rIns="0" bIns="0" anchor="t">
            <a:normAutofit/>
          </a:bodyPr>
          <a:lstStyle>
            <a:lvl1pPr marL="0" indent="0" algn="l">
              <a:buNone/>
              <a:defRPr sz="1600" b="0" i="0" cap="all" spc="300" baseline="0">
                <a:solidFill>
                  <a:srgbClr val="B55654"/>
                </a:solidFill>
                <a:latin typeface="PF Handbook Pro Light" charset="0"/>
                <a:ea typeface="PF Handbook Pro Light" charset="0"/>
                <a:cs typeface="PF Handbook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a:t>
            </a:r>
            <a:r>
              <a:rPr lang="fr-FR" dirty="0" err="1"/>
              <a:t>optional</a:t>
            </a:r>
            <a:r>
              <a:rPr lang="fr-FR" dirty="0"/>
              <a:t> </a:t>
            </a:r>
            <a:r>
              <a:rPr lang="fr-FR" dirty="0" err="1"/>
              <a:t>subtitle</a:t>
            </a:r>
            <a:r>
              <a:rPr lang="fr-FR" dirty="0"/>
              <a:t>)</a:t>
            </a:r>
          </a:p>
        </p:txBody>
      </p:sp>
      <p:sp>
        <p:nvSpPr>
          <p:cNvPr id="12" name="Espace réservé du texte 2"/>
          <p:cNvSpPr>
            <a:spLocks noGrp="1"/>
          </p:cNvSpPr>
          <p:nvPr>
            <p:ph idx="10" hasCustomPrompt="1"/>
          </p:nvPr>
        </p:nvSpPr>
        <p:spPr>
          <a:xfrm>
            <a:off x="611188" y="1621304"/>
            <a:ext cx="7886700" cy="4351338"/>
          </a:xfrm>
          <a:prstGeom prst="rect">
            <a:avLst/>
          </a:prstGeom>
        </p:spPr>
        <p:txBody>
          <a:bodyPr vert="horz" lIns="91440" tIns="45720" rIns="91440" bIns="45720" rtlCol="0">
            <a:normAutofit/>
          </a:bodyPr>
          <a:lstStyle>
            <a:lvl1pPr>
              <a:lnSpc>
                <a:spcPct val="100000"/>
              </a:lnSpc>
              <a:spcAft>
                <a:spcPts val="1800"/>
              </a:spcAft>
              <a:defRPr sz="2000" b="0" i="0" spc="50" baseline="0">
                <a:solidFill>
                  <a:srgbClr val="B55654"/>
                </a:solidFill>
                <a:latin typeface="PF Handbook Pro Medium" charset="0"/>
                <a:ea typeface="PF Handbook Pro Medium" charset="0"/>
                <a:cs typeface="PF Handbook Pro Medium" charset="0"/>
              </a:defRPr>
            </a:lvl1pPr>
            <a:lvl2pPr marL="457200" marR="0" indent="0" algn="l" defTabSz="360000" rtl="0" eaLnBrk="1" fontAlgn="auto" latinLnBrk="0" hangingPunct="1">
              <a:lnSpc>
                <a:spcPct val="100000"/>
              </a:lnSpc>
              <a:spcBef>
                <a:spcPts val="500"/>
              </a:spcBef>
              <a:spcAft>
                <a:spcPts val="0"/>
              </a:spcAft>
              <a:buClrTx/>
              <a:buSzTx/>
              <a:buFont typeface="Arial"/>
              <a:buNone/>
              <a:tabLst/>
              <a:defRPr sz="1600" spc="120" baseline="0">
                <a:solidFill>
                  <a:srgbClr val="333333"/>
                </a:solidFill>
                <a:latin typeface="Arial" charset="0"/>
                <a:ea typeface="Arial" charset="0"/>
                <a:cs typeface="Arial" charset="0"/>
              </a:defRPr>
            </a:lvl2pPr>
            <a:lvl3pPr>
              <a:lnSpc>
                <a:spcPct val="100000"/>
              </a:lnSpc>
              <a:defRPr sz="1800" b="0" i="0" spc="50" baseline="0">
                <a:solidFill>
                  <a:srgbClr val="333333"/>
                </a:solidFill>
                <a:latin typeface="PF Handbook Pro Medium" charset="0"/>
                <a:ea typeface="PF Handbook Pro Medium" charset="0"/>
                <a:cs typeface="PF Handbook Pro Medium" charset="0"/>
              </a:defRPr>
            </a:lvl3pPr>
          </a:lstStyle>
          <a:p>
            <a:pPr lvl="0"/>
            <a:r>
              <a:rPr lang="fr-FR"/>
              <a:t>Premier niveau</a:t>
            </a:r>
          </a:p>
          <a:p>
            <a:pPr marL="457200" marR="0" lvl="1" indent="0" algn="l" defTabSz="360000" rtl="0" eaLnBrk="1" fontAlgn="auto" latinLnBrk="0" hangingPunct="1">
              <a:lnSpc>
                <a:spcPct val="90000"/>
              </a:lnSpc>
              <a:spcBef>
                <a:spcPts val="500"/>
              </a:spcBef>
              <a:spcAft>
                <a:spcPts val="0"/>
              </a:spcAft>
              <a:buClrTx/>
              <a:buSzTx/>
              <a:buFont typeface="Arial"/>
              <a:buNone/>
              <a:tabLst/>
              <a:defRPr/>
            </a:pPr>
            <a:r>
              <a:rPr lang="fr-FR"/>
              <a:t>Texte bolo bolo bolo bolo bolo bolo bolo bolo bolo bolo bolo bolo bolo bolo bolo bolo bolo bolo bolo bolo bolo bolo bolo bolo bolo bolo bolo bolo bolo bolo bolo bolo bolo bolo bolo bolo bolo bolo bolo bolo bolo bolo bolo bolo bolo bolo bolo bolo bolo bolo bolo bolo bolo bolo</a:t>
            </a:r>
          </a:p>
          <a:p>
            <a:pPr marL="457200" marR="0" lvl="1" indent="0" algn="l" defTabSz="360000" rtl="0" eaLnBrk="1" fontAlgn="auto" latinLnBrk="0" hangingPunct="1">
              <a:lnSpc>
                <a:spcPct val="90000"/>
              </a:lnSpc>
              <a:spcBef>
                <a:spcPts val="500"/>
              </a:spcBef>
              <a:spcAft>
                <a:spcPts val="0"/>
              </a:spcAft>
              <a:buClrTx/>
              <a:buSzTx/>
              <a:buFont typeface="Arial"/>
              <a:buNone/>
              <a:tabLst/>
              <a:defRPr/>
            </a:pPr>
            <a:endParaRPr lang="fr-FR" dirty="0"/>
          </a:p>
          <a:p>
            <a:pPr lvl="2"/>
            <a:r>
              <a:rPr lang="fr-FR" dirty="0"/>
              <a:t>Deuxième niveau</a:t>
            </a:r>
          </a:p>
          <a:p>
            <a:pPr marL="457200" marR="0" lvl="1" indent="0" algn="l" defTabSz="360000" rtl="0" eaLnBrk="1" fontAlgn="auto" latinLnBrk="0" hangingPunct="1">
              <a:lnSpc>
                <a:spcPct val="90000"/>
              </a:lnSpc>
              <a:spcBef>
                <a:spcPts val="500"/>
              </a:spcBef>
              <a:spcAft>
                <a:spcPts val="0"/>
              </a:spcAft>
              <a:buClrTx/>
              <a:buSzTx/>
              <a:buFont typeface="Arial"/>
              <a:buNone/>
              <a:tabLst/>
              <a:defRPr/>
            </a:pPr>
            <a:r>
              <a:rPr lang="fr-FR" dirty="0"/>
              <a:t>Texte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endParaRPr lang="fr-FR" dirty="0"/>
          </a:p>
        </p:txBody>
      </p:sp>
      <p:sp>
        <p:nvSpPr>
          <p:cNvPr id="7" name="ZoneTexte 6"/>
          <p:cNvSpPr txBox="1"/>
          <p:nvPr/>
        </p:nvSpPr>
        <p:spPr>
          <a:xfrm>
            <a:off x="300522" y="6477278"/>
            <a:ext cx="2002942" cy="247312"/>
          </a:xfrm>
          <a:prstGeom prst="rect">
            <a:avLst/>
          </a:prstGeom>
          <a:noFill/>
        </p:spPr>
        <p:txBody>
          <a:bodyPr wrap="square" lIns="0" tIns="4680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0" i="0" spc="100" dirty="0">
                <a:solidFill>
                  <a:schemeClr val="tx1"/>
                </a:solidFill>
                <a:latin typeface="PF Handbook Pro Light" charset="0"/>
                <a:ea typeface="PF Handbook Pro Light" charset="0"/>
                <a:cs typeface="PF Handbook Pro Light" charset="0"/>
              </a:rPr>
              <a:t>DOCUMENT</a:t>
            </a:r>
            <a:r>
              <a:rPr lang="fr-FR" sz="1000" b="0" i="0" spc="100" baseline="0" dirty="0">
                <a:solidFill>
                  <a:schemeClr val="tx1"/>
                </a:solidFill>
                <a:latin typeface="PF Handbook Pro Light" charset="0"/>
                <a:ea typeface="PF Handbook Pro Light" charset="0"/>
                <a:cs typeface="PF Handbook Pro Light" charset="0"/>
              </a:rPr>
              <a:t> TITLE </a:t>
            </a:r>
            <a:r>
              <a:rPr lang="bg-BG" sz="1000" b="0" i="0" u="none" strike="noStrike" kern="1200" baseline="0" dirty="0">
                <a:solidFill>
                  <a:schemeClr val="tx1"/>
                </a:solidFill>
                <a:latin typeface="PF Handbook Pro Light" charset="0"/>
                <a:ea typeface="PF Handbook Pro Light" charset="0"/>
                <a:cs typeface="PF Handbook Pro Light" charset="0"/>
              </a:rPr>
              <a:t>•</a:t>
            </a:r>
            <a:r>
              <a:rPr lang="fr-FR" sz="1000" b="0" i="0" u="none" strike="noStrike" kern="1200" baseline="0" dirty="0">
                <a:solidFill>
                  <a:schemeClr val="tx1"/>
                </a:solidFill>
                <a:latin typeface="PF Handbook Pro Light" charset="0"/>
                <a:ea typeface="PF Handbook Pro Light" charset="0"/>
                <a:cs typeface="PF Handbook Pro Light" charset="0"/>
              </a:rPr>
              <a:t> </a:t>
            </a:r>
            <a:fld id="{481531C4-3727-164B-8855-D1B5F48933A4}" type="slidenum">
              <a:rPr lang="fr-FR" sz="1000" b="0" i="0" u="none" strike="noStrike" kern="1200" baseline="0" smtClean="0">
                <a:solidFill>
                  <a:schemeClr val="tx1"/>
                </a:solidFill>
                <a:latin typeface="PF Handbook Pro Light" charset="0"/>
                <a:ea typeface="PF Handbook Pro Light" charset="0"/>
                <a:cs typeface="PF Handbook Pro Light" charset="0"/>
              </a:rPr>
              <a:pPr marL="0" marR="0" indent="0" algn="l" defTabSz="914400" rtl="0" eaLnBrk="1" fontAlgn="auto" latinLnBrk="0" hangingPunct="1">
                <a:lnSpc>
                  <a:spcPct val="100000"/>
                </a:lnSpc>
                <a:spcBef>
                  <a:spcPts val="0"/>
                </a:spcBef>
                <a:spcAft>
                  <a:spcPts val="0"/>
                </a:spcAft>
                <a:buClrTx/>
                <a:buSzTx/>
                <a:buFontTx/>
                <a:buNone/>
                <a:tabLst/>
                <a:defRPr/>
              </a:pPr>
              <a:t>‹#›</a:t>
            </a:fld>
            <a:r>
              <a:rPr lang="fr-FR" sz="1000" b="0" i="0" u="none" strike="noStrike" kern="1200" baseline="0" dirty="0">
                <a:solidFill>
                  <a:schemeClr val="tx1"/>
                </a:solidFill>
                <a:latin typeface="PF Handbook Pro Light" charset="0"/>
                <a:ea typeface="PF Handbook Pro Light" charset="0"/>
                <a:cs typeface="PF Handbook Pro Light" charset="0"/>
              </a:rPr>
              <a:t>/x</a:t>
            </a:r>
            <a:endParaRPr lang="bg-BG" sz="1000" b="0" i="0" u="none" strike="noStrike" kern="1200" baseline="0" dirty="0">
              <a:solidFill>
                <a:schemeClr val="tx1"/>
              </a:solidFill>
              <a:latin typeface="PF Handbook Pro Light" charset="0"/>
              <a:ea typeface="PF Handbook Pro Light" charset="0"/>
              <a:cs typeface="PF Handbook Pro Light" charset="0"/>
            </a:endParaRPr>
          </a:p>
        </p:txBody>
      </p:sp>
    </p:spTree>
    <p:extLst>
      <p:ext uri="{BB962C8B-B14F-4D97-AF65-F5344CB8AC3E}">
        <p14:creationId xmlns:p14="http://schemas.microsoft.com/office/powerpoint/2010/main" val="952023954"/>
      </p:ext>
    </p:extLst>
  </p:cSld>
  <p:clrMapOvr>
    <a:masterClrMapping/>
  </p:clrMapOvr>
  <p:extLst mod="1">
    <p:ext uri="{DCECCB84-F9BA-43D5-87BE-67443E8EF086}">
      <p15:sldGuideLst xmlns="" xmlns:p15="http://schemas.microsoft.com/office/powerpoint/2012/main">
        <p15:guide id="1" orient="horz" pos="3936">
          <p15:clr>
            <a:srgbClr val="FBAE40"/>
          </p15:clr>
        </p15:guide>
        <p15:guide id="3" pos="385">
          <p15:clr>
            <a:srgbClr val="FBAE40"/>
          </p15:clr>
        </p15:guide>
        <p15:guide id="4" pos="5371">
          <p15:clr>
            <a:srgbClr val="FBAE40"/>
          </p15:clr>
        </p15:guide>
        <p15:guide id="9" orient="horz" pos="384">
          <p15:clr>
            <a:srgbClr val="FBAE40"/>
          </p15:clr>
        </p15:guide>
        <p15:guide id="10" orient="horz" pos="3748">
          <p15:clr>
            <a:srgbClr val="FBAE40"/>
          </p15:clr>
        </p15:guide>
        <p15:guide id="11" orient="horz" pos="1016">
          <p15:clr>
            <a:srgbClr val="FBAE40"/>
          </p15:clr>
        </p15:guide>
        <p15:guide id="12" orient="horz" pos="197">
          <p15:clr>
            <a:srgbClr val="FBAE40"/>
          </p15:clr>
        </p15:guide>
        <p15:guide id="13" orient="horz" pos="61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8. Heading + text 2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re 1"/>
          <p:cNvSpPr>
            <a:spLocks noGrp="1"/>
          </p:cNvSpPr>
          <p:nvPr>
            <p:ph type="ctrTitle" hasCustomPrompt="1"/>
          </p:nvPr>
        </p:nvSpPr>
        <p:spPr>
          <a:xfrm>
            <a:off x="586181" y="435842"/>
            <a:ext cx="7940282" cy="751982"/>
          </a:xfrm>
        </p:spPr>
        <p:txBody>
          <a:bodyPr lIns="0" tIns="0" rIns="0" bIns="0" anchor="ctr">
            <a:noAutofit/>
          </a:bodyPr>
          <a:lstStyle>
            <a:lvl1pPr algn="l">
              <a:defRPr sz="4500" b="0" i="0" cap="all" spc="200" baseline="0">
                <a:solidFill>
                  <a:srgbClr val="333333"/>
                </a:solidFill>
                <a:latin typeface="PF Handbook Pro Thin" charset="0"/>
                <a:ea typeface="PF Handbook Pro Thin" charset="0"/>
                <a:cs typeface="PF Handbook Pro Thin" charset="0"/>
              </a:defRPr>
            </a:lvl1pPr>
          </a:lstStyle>
          <a:p>
            <a:r>
              <a:rPr lang="fr-FR" dirty="0"/>
              <a:t>ONE LINE HEADING</a:t>
            </a:r>
          </a:p>
        </p:txBody>
      </p:sp>
      <p:cxnSp>
        <p:nvCxnSpPr>
          <p:cNvPr id="16" name="Connecteur droit 15"/>
          <p:cNvCxnSpPr/>
          <p:nvPr/>
        </p:nvCxnSpPr>
        <p:spPr>
          <a:xfrm>
            <a:off x="611188" y="1295399"/>
            <a:ext cx="7915275"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13" name="Sous-titre 2"/>
          <p:cNvSpPr>
            <a:spLocks noGrp="1"/>
          </p:cNvSpPr>
          <p:nvPr>
            <p:ph type="subTitle" idx="1" hasCustomPrompt="1"/>
          </p:nvPr>
        </p:nvSpPr>
        <p:spPr>
          <a:xfrm>
            <a:off x="590209" y="274339"/>
            <a:ext cx="7936253" cy="202333"/>
          </a:xfrm>
        </p:spPr>
        <p:txBody>
          <a:bodyPr lIns="0" tIns="0" rIns="0" bIns="0" anchor="t">
            <a:normAutofit/>
          </a:bodyPr>
          <a:lstStyle>
            <a:lvl1pPr marL="0" indent="0" algn="l">
              <a:buNone/>
              <a:defRPr sz="1600" b="0" i="0" cap="all" spc="300" baseline="0">
                <a:solidFill>
                  <a:srgbClr val="B55654"/>
                </a:solidFill>
                <a:latin typeface="PF Handbook Pro Light" charset="0"/>
                <a:ea typeface="PF Handbook Pro Light" charset="0"/>
                <a:cs typeface="PF Handbook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a:t>
            </a:r>
            <a:r>
              <a:rPr lang="fr-FR" dirty="0" err="1"/>
              <a:t>optional</a:t>
            </a:r>
            <a:r>
              <a:rPr lang="fr-FR" dirty="0"/>
              <a:t> </a:t>
            </a:r>
            <a:r>
              <a:rPr lang="fr-FR" dirty="0" err="1"/>
              <a:t>subtitle</a:t>
            </a:r>
            <a:r>
              <a:rPr lang="fr-FR" dirty="0"/>
              <a:t>)</a:t>
            </a:r>
          </a:p>
        </p:txBody>
      </p:sp>
      <p:cxnSp>
        <p:nvCxnSpPr>
          <p:cNvPr id="14" name="Connecteur droit 13"/>
          <p:cNvCxnSpPr/>
          <p:nvPr/>
        </p:nvCxnSpPr>
        <p:spPr>
          <a:xfrm>
            <a:off x="4575230" y="1572083"/>
            <a:ext cx="0" cy="4377867"/>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15" name="Espace réservé du texte 19"/>
          <p:cNvSpPr>
            <a:spLocks noGrp="1"/>
          </p:cNvSpPr>
          <p:nvPr>
            <p:ph type="body" sz="quarter" idx="10" hasCustomPrompt="1"/>
          </p:nvPr>
        </p:nvSpPr>
        <p:spPr>
          <a:xfrm>
            <a:off x="617621" y="1556792"/>
            <a:ext cx="3641642" cy="473743"/>
          </a:xfrm>
        </p:spPr>
        <p:txBody>
          <a:bodyPr lIns="0" tIns="0" rIns="0" bIns="0" anchor="t">
            <a:normAutofit/>
          </a:bodyPr>
          <a:lstStyle>
            <a:lvl1pPr marL="0" indent="0">
              <a:buNone/>
              <a:defRPr sz="2400" b="0" i="0" spc="100" baseline="0">
                <a:solidFill>
                  <a:srgbClr val="B55654"/>
                </a:solidFill>
                <a:latin typeface="PF Handbook Pro Medium" charset="0"/>
                <a:ea typeface="PF Handbook Pro Medium" charset="0"/>
                <a:cs typeface="PF Handbook Pro Medium" charset="0"/>
              </a:defRPr>
            </a:lvl1pPr>
          </a:lstStyle>
          <a:p>
            <a:pPr lvl="0"/>
            <a:r>
              <a:rPr lang="fr-FR" dirty="0" err="1"/>
              <a:t>Column</a:t>
            </a:r>
            <a:r>
              <a:rPr lang="fr-FR" dirty="0"/>
              <a:t> </a:t>
            </a:r>
            <a:r>
              <a:rPr lang="fr-FR" dirty="0" err="1"/>
              <a:t>title</a:t>
            </a:r>
            <a:r>
              <a:rPr lang="fr-FR" dirty="0"/>
              <a:t> </a:t>
            </a:r>
          </a:p>
        </p:txBody>
      </p:sp>
      <p:sp>
        <p:nvSpPr>
          <p:cNvPr id="17" name="Espace réservé du texte 19"/>
          <p:cNvSpPr>
            <a:spLocks noGrp="1"/>
          </p:cNvSpPr>
          <p:nvPr>
            <p:ph type="body" sz="quarter" idx="12" hasCustomPrompt="1"/>
          </p:nvPr>
        </p:nvSpPr>
        <p:spPr>
          <a:xfrm>
            <a:off x="611188" y="2092870"/>
            <a:ext cx="3641642" cy="3857079"/>
          </a:xfrm>
        </p:spPr>
        <p:txBody>
          <a:bodyPr lIns="0" tIns="0" rIns="0" bIns="0" anchor="t">
            <a:norm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1400" b="0" i="0" spc="100" baseline="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fr-FR" dirty="0" err="1"/>
              <a:t>Text</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p>
          <a:p>
            <a:pPr marL="0" marR="0" lvl="0" indent="0" algn="l" defTabSz="914400" rtl="0" eaLnBrk="1" fontAlgn="auto" latinLnBrk="0" hangingPunct="1">
              <a:lnSpc>
                <a:spcPct val="90000"/>
              </a:lnSpc>
              <a:spcBef>
                <a:spcPts val="1000"/>
              </a:spcBef>
              <a:spcAft>
                <a:spcPts val="0"/>
              </a:spcAft>
              <a:buClrTx/>
              <a:buSzTx/>
              <a:tabLst/>
              <a:defRPr/>
            </a:pPr>
            <a:r>
              <a:rPr lang="fr-FR" dirty="0"/>
              <a:t> Bullet point</a:t>
            </a:r>
          </a:p>
          <a:p>
            <a:pPr marL="0" marR="0" lvl="0" indent="0" algn="l" defTabSz="914400" rtl="0" eaLnBrk="1" fontAlgn="auto" latinLnBrk="0" hangingPunct="1">
              <a:lnSpc>
                <a:spcPct val="90000"/>
              </a:lnSpc>
              <a:spcBef>
                <a:spcPts val="1000"/>
              </a:spcBef>
              <a:spcAft>
                <a:spcPts val="0"/>
              </a:spcAft>
              <a:buClrTx/>
              <a:buSzTx/>
              <a:tabLst/>
              <a:defRPr/>
            </a:pPr>
            <a:r>
              <a:rPr lang="fr-FR" dirty="0"/>
              <a:t> Bullet point</a:t>
            </a:r>
          </a:p>
          <a:p>
            <a:pPr marL="0" marR="0" lvl="0" indent="0" algn="l" defTabSz="914400" rtl="0" eaLnBrk="1" fontAlgn="auto" latinLnBrk="0" hangingPunct="1">
              <a:lnSpc>
                <a:spcPct val="90000"/>
              </a:lnSpc>
              <a:spcBef>
                <a:spcPts val="1000"/>
              </a:spcBef>
              <a:spcAft>
                <a:spcPts val="0"/>
              </a:spcAft>
              <a:buClrTx/>
              <a:buSzTx/>
              <a:tabLst/>
              <a:defRPr/>
            </a:pPr>
            <a:r>
              <a:rPr lang="fr-FR" dirty="0"/>
              <a:t> Bullet point</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fr-FR" dirty="0"/>
          </a:p>
        </p:txBody>
      </p:sp>
      <p:sp>
        <p:nvSpPr>
          <p:cNvPr id="18" name="Espace réservé du texte 19"/>
          <p:cNvSpPr>
            <a:spLocks noGrp="1"/>
          </p:cNvSpPr>
          <p:nvPr>
            <p:ph type="body" sz="quarter" idx="13" hasCustomPrompt="1"/>
          </p:nvPr>
        </p:nvSpPr>
        <p:spPr>
          <a:xfrm>
            <a:off x="4891254" y="1556792"/>
            <a:ext cx="3641642" cy="473743"/>
          </a:xfrm>
        </p:spPr>
        <p:txBody>
          <a:bodyPr lIns="0" tIns="0" rIns="0" bIns="0" anchor="t">
            <a:normAutofit/>
          </a:bodyPr>
          <a:lstStyle>
            <a:lvl1pPr marL="0" indent="0">
              <a:buNone/>
              <a:defRPr sz="2400" b="0" i="0" spc="100" baseline="0">
                <a:solidFill>
                  <a:srgbClr val="B55654"/>
                </a:solidFill>
                <a:latin typeface="PF Handbook Pro Medium" charset="0"/>
                <a:ea typeface="PF Handbook Pro Medium" charset="0"/>
                <a:cs typeface="PF Handbook Pro Medium" charset="0"/>
              </a:defRPr>
            </a:lvl1pPr>
          </a:lstStyle>
          <a:p>
            <a:pPr lvl="0"/>
            <a:r>
              <a:rPr lang="fr-FR" dirty="0" err="1"/>
              <a:t>Column</a:t>
            </a:r>
            <a:r>
              <a:rPr lang="fr-FR" dirty="0"/>
              <a:t> </a:t>
            </a:r>
            <a:r>
              <a:rPr lang="fr-FR" dirty="0" err="1"/>
              <a:t>title</a:t>
            </a:r>
            <a:r>
              <a:rPr lang="fr-FR" dirty="0"/>
              <a:t> </a:t>
            </a:r>
          </a:p>
        </p:txBody>
      </p:sp>
      <p:sp>
        <p:nvSpPr>
          <p:cNvPr id="19" name="Espace réservé du texte 19"/>
          <p:cNvSpPr>
            <a:spLocks noGrp="1"/>
          </p:cNvSpPr>
          <p:nvPr>
            <p:ph type="body" sz="quarter" idx="14" hasCustomPrompt="1"/>
          </p:nvPr>
        </p:nvSpPr>
        <p:spPr>
          <a:xfrm>
            <a:off x="4884821" y="2092870"/>
            <a:ext cx="3641642" cy="3857079"/>
          </a:xfrm>
        </p:spPr>
        <p:txBody>
          <a:bodyPr lIns="0" tIns="0" rIns="0" bIns="0" anchor="t">
            <a:normAutofit/>
          </a:bodyPr>
          <a:lstStyle>
            <a:lvl1pPr marL="0" marR="0" indent="0" algn="l" defTabSz="914400" rtl="0" eaLnBrk="1" fontAlgn="auto" latinLnBrk="0" hangingPunct="1">
              <a:lnSpc>
                <a:spcPct val="100000"/>
              </a:lnSpc>
              <a:spcBef>
                <a:spcPts val="1000"/>
              </a:spcBef>
              <a:spcAft>
                <a:spcPts val="0"/>
              </a:spcAft>
              <a:buClrTx/>
              <a:buSzTx/>
              <a:buFont typeface="Arial"/>
              <a:buNone/>
              <a:tabLst/>
              <a:defRPr sz="1400" b="0" i="0" spc="100" baseline="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fr-FR" dirty="0" err="1"/>
              <a:t>Text</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p>
          <a:p>
            <a:pPr marL="0" marR="0" lvl="0" indent="0" algn="l" defTabSz="914400" rtl="0" eaLnBrk="1" fontAlgn="auto" latinLnBrk="0" hangingPunct="1">
              <a:lnSpc>
                <a:spcPct val="90000"/>
              </a:lnSpc>
              <a:spcBef>
                <a:spcPts val="1000"/>
              </a:spcBef>
              <a:spcAft>
                <a:spcPts val="0"/>
              </a:spcAft>
              <a:buClrTx/>
              <a:buSzTx/>
              <a:tabLst/>
              <a:defRPr/>
            </a:pPr>
            <a:r>
              <a:rPr lang="fr-FR" dirty="0"/>
              <a:t> Bullet point</a:t>
            </a:r>
          </a:p>
          <a:p>
            <a:pPr marL="0" marR="0" lvl="0" indent="0" algn="l" defTabSz="914400" rtl="0" eaLnBrk="1" fontAlgn="auto" latinLnBrk="0" hangingPunct="1">
              <a:lnSpc>
                <a:spcPct val="90000"/>
              </a:lnSpc>
              <a:spcBef>
                <a:spcPts val="1000"/>
              </a:spcBef>
              <a:spcAft>
                <a:spcPts val="0"/>
              </a:spcAft>
              <a:buClrTx/>
              <a:buSzTx/>
              <a:tabLst/>
              <a:defRPr/>
            </a:pPr>
            <a:r>
              <a:rPr lang="fr-FR" dirty="0"/>
              <a:t> Bullet point</a:t>
            </a:r>
          </a:p>
          <a:p>
            <a:pPr marL="0" marR="0" lvl="0" indent="0" algn="l" defTabSz="914400" rtl="0" eaLnBrk="1" fontAlgn="auto" latinLnBrk="0" hangingPunct="1">
              <a:lnSpc>
                <a:spcPct val="90000"/>
              </a:lnSpc>
              <a:spcBef>
                <a:spcPts val="1000"/>
              </a:spcBef>
              <a:spcAft>
                <a:spcPts val="0"/>
              </a:spcAft>
              <a:buClrTx/>
              <a:buSzTx/>
              <a:tabLst/>
              <a:defRPr/>
            </a:pPr>
            <a:r>
              <a:rPr lang="fr-FR" dirty="0"/>
              <a:t> Bullet point</a:t>
            </a:r>
          </a:p>
        </p:txBody>
      </p:sp>
      <p:sp>
        <p:nvSpPr>
          <p:cNvPr id="12" name="ZoneTexte 11"/>
          <p:cNvSpPr txBox="1"/>
          <p:nvPr/>
        </p:nvSpPr>
        <p:spPr>
          <a:xfrm>
            <a:off x="300522" y="6477278"/>
            <a:ext cx="2002942" cy="247312"/>
          </a:xfrm>
          <a:prstGeom prst="rect">
            <a:avLst/>
          </a:prstGeom>
          <a:noFill/>
        </p:spPr>
        <p:txBody>
          <a:bodyPr wrap="square" lIns="0" tIns="4680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0" i="0" spc="100" dirty="0">
                <a:solidFill>
                  <a:schemeClr val="tx1"/>
                </a:solidFill>
                <a:latin typeface="PF Handbook Pro Light" charset="0"/>
                <a:ea typeface="PF Handbook Pro Light" charset="0"/>
                <a:cs typeface="PF Handbook Pro Light" charset="0"/>
              </a:rPr>
              <a:t>DOCUMENT</a:t>
            </a:r>
            <a:r>
              <a:rPr lang="fr-FR" sz="1000" b="0" i="0" spc="100" baseline="0" dirty="0">
                <a:solidFill>
                  <a:schemeClr val="tx1"/>
                </a:solidFill>
                <a:latin typeface="PF Handbook Pro Light" charset="0"/>
                <a:ea typeface="PF Handbook Pro Light" charset="0"/>
                <a:cs typeface="PF Handbook Pro Light" charset="0"/>
              </a:rPr>
              <a:t> TITLE </a:t>
            </a:r>
            <a:r>
              <a:rPr lang="bg-BG" sz="1000" b="0" i="0" u="none" strike="noStrike" kern="1200" baseline="0" dirty="0">
                <a:solidFill>
                  <a:schemeClr val="tx1"/>
                </a:solidFill>
                <a:latin typeface="PF Handbook Pro Light" charset="0"/>
                <a:ea typeface="PF Handbook Pro Light" charset="0"/>
                <a:cs typeface="PF Handbook Pro Light" charset="0"/>
              </a:rPr>
              <a:t>•</a:t>
            </a:r>
            <a:r>
              <a:rPr lang="fr-FR" sz="1000" b="0" i="0" u="none" strike="noStrike" kern="1200" baseline="0" dirty="0">
                <a:solidFill>
                  <a:schemeClr val="tx1"/>
                </a:solidFill>
                <a:latin typeface="PF Handbook Pro Light" charset="0"/>
                <a:ea typeface="PF Handbook Pro Light" charset="0"/>
                <a:cs typeface="PF Handbook Pro Light" charset="0"/>
              </a:rPr>
              <a:t> </a:t>
            </a:r>
            <a:fld id="{481531C4-3727-164B-8855-D1B5F48933A4}" type="slidenum">
              <a:rPr lang="fr-FR" sz="1000" b="0" i="0" u="none" strike="noStrike" kern="1200" baseline="0" smtClean="0">
                <a:solidFill>
                  <a:schemeClr val="tx1"/>
                </a:solidFill>
                <a:latin typeface="PF Handbook Pro Light" charset="0"/>
                <a:ea typeface="PF Handbook Pro Light" charset="0"/>
                <a:cs typeface="PF Handbook Pro Light" charset="0"/>
              </a:rPr>
              <a:pPr marL="0" marR="0" indent="0" algn="l" defTabSz="914400" rtl="0" eaLnBrk="1" fontAlgn="auto" latinLnBrk="0" hangingPunct="1">
                <a:lnSpc>
                  <a:spcPct val="100000"/>
                </a:lnSpc>
                <a:spcBef>
                  <a:spcPts val="0"/>
                </a:spcBef>
                <a:spcAft>
                  <a:spcPts val="0"/>
                </a:spcAft>
                <a:buClrTx/>
                <a:buSzTx/>
                <a:buFontTx/>
                <a:buNone/>
                <a:tabLst/>
                <a:defRPr/>
              </a:pPr>
              <a:t>‹#›</a:t>
            </a:fld>
            <a:r>
              <a:rPr lang="fr-FR" sz="1000" b="0" i="0" u="none" strike="noStrike" kern="1200" baseline="0" dirty="0">
                <a:solidFill>
                  <a:schemeClr val="tx1"/>
                </a:solidFill>
                <a:latin typeface="PF Handbook Pro Light" charset="0"/>
                <a:ea typeface="PF Handbook Pro Light" charset="0"/>
                <a:cs typeface="PF Handbook Pro Light" charset="0"/>
              </a:rPr>
              <a:t>/x</a:t>
            </a:r>
            <a:endParaRPr lang="bg-BG" sz="1000" b="0" i="0" u="none" strike="noStrike" kern="1200" baseline="0" dirty="0">
              <a:solidFill>
                <a:schemeClr val="tx1"/>
              </a:solidFill>
              <a:latin typeface="PF Handbook Pro Light" charset="0"/>
              <a:ea typeface="PF Handbook Pro Light" charset="0"/>
              <a:cs typeface="PF Handbook Pro Light" charset="0"/>
            </a:endParaRPr>
          </a:p>
        </p:txBody>
      </p:sp>
    </p:spTree>
    <p:extLst>
      <p:ext uri="{BB962C8B-B14F-4D97-AF65-F5344CB8AC3E}">
        <p14:creationId xmlns:p14="http://schemas.microsoft.com/office/powerpoint/2010/main" val="1082644144"/>
      </p:ext>
    </p:extLst>
  </p:cSld>
  <p:clrMapOvr>
    <a:masterClrMapping/>
  </p:clrMapOvr>
  <p:extLst mod="1">
    <p:ext uri="{DCECCB84-F9BA-43D5-87BE-67443E8EF086}">
      <p15:sldGuideLst xmlns="" xmlns:p15="http://schemas.microsoft.com/office/powerpoint/2012/main">
        <p15:guide id="1" orient="horz" pos="3936">
          <p15:clr>
            <a:srgbClr val="FBAE40"/>
          </p15:clr>
        </p15:guide>
        <p15:guide id="3" pos="385">
          <p15:clr>
            <a:srgbClr val="FBAE40"/>
          </p15:clr>
        </p15:guide>
        <p15:guide id="4" pos="5371">
          <p15:clr>
            <a:srgbClr val="FBAE40"/>
          </p15:clr>
        </p15:guide>
        <p15:guide id="9" orient="horz" pos="384">
          <p15:clr>
            <a:srgbClr val="FBAE40"/>
          </p15:clr>
        </p15:guide>
        <p15:guide id="10" orient="horz" pos="3748">
          <p15:clr>
            <a:srgbClr val="FBAE40"/>
          </p15:clr>
        </p15:guide>
        <p15:guide id="11" orient="horz" pos="1016">
          <p15:clr>
            <a:srgbClr val="FBAE40"/>
          </p15:clr>
        </p15:guide>
        <p15:guide id="12" orient="horz" pos="197">
          <p15:clr>
            <a:srgbClr val="FBAE40"/>
          </p15:clr>
        </p15:guide>
        <p15:guide id="13" orient="horz" pos="611">
          <p15:clr>
            <a:srgbClr val="FBAE40"/>
          </p15:clr>
        </p15:guide>
        <p15:guide id="14" pos="1791">
          <p15:clr>
            <a:srgbClr val="FBAE40"/>
          </p15:clr>
        </p15:guide>
        <p15:guide id="15" pos="2173">
          <p15:clr>
            <a:srgbClr val="FBAE40"/>
          </p15:clr>
        </p15:guide>
        <p15:guide id="16" pos="3577">
          <p15:clr>
            <a:srgbClr val="FBAE40"/>
          </p15:clr>
        </p15:guide>
        <p15:guide id="17" pos="397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Heading + text 3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re 1"/>
          <p:cNvSpPr>
            <a:spLocks noGrp="1"/>
          </p:cNvSpPr>
          <p:nvPr>
            <p:ph type="ctrTitle" hasCustomPrompt="1"/>
          </p:nvPr>
        </p:nvSpPr>
        <p:spPr>
          <a:xfrm>
            <a:off x="586181" y="435842"/>
            <a:ext cx="7940282" cy="751982"/>
          </a:xfrm>
        </p:spPr>
        <p:txBody>
          <a:bodyPr lIns="0" tIns="0" rIns="0" bIns="0" anchor="ctr">
            <a:noAutofit/>
          </a:bodyPr>
          <a:lstStyle>
            <a:lvl1pPr algn="l">
              <a:defRPr sz="4500" b="0" i="0" cap="all" spc="200" baseline="0">
                <a:solidFill>
                  <a:srgbClr val="333333"/>
                </a:solidFill>
                <a:latin typeface="PF Handbook Pro Thin" charset="0"/>
                <a:ea typeface="PF Handbook Pro Thin" charset="0"/>
                <a:cs typeface="PF Handbook Pro Thin" charset="0"/>
              </a:defRPr>
            </a:lvl1pPr>
          </a:lstStyle>
          <a:p>
            <a:r>
              <a:rPr lang="fr-FR" dirty="0"/>
              <a:t>ONE LINE HEADING</a:t>
            </a:r>
          </a:p>
        </p:txBody>
      </p:sp>
      <p:cxnSp>
        <p:nvCxnSpPr>
          <p:cNvPr id="16" name="Connecteur droit 15"/>
          <p:cNvCxnSpPr/>
          <p:nvPr/>
        </p:nvCxnSpPr>
        <p:spPr>
          <a:xfrm>
            <a:off x="611188" y="1295399"/>
            <a:ext cx="7915275"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10" name="Espace réservé du texte 19"/>
          <p:cNvSpPr>
            <a:spLocks noGrp="1"/>
          </p:cNvSpPr>
          <p:nvPr>
            <p:ph type="body" sz="quarter" idx="12" hasCustomPrompt="1"/>
          </p:nvPr>
        </p:nvSpPr>
        <p:spPr>
          <a:xfrm>
            <a:off x="611188" y="2060848"/>
            <a:ext cx="2232025" cy="3385046"/>
          </a:xfrm>
        </p:spPr>
        <p:txBody>
          <a:bodyPr lIns="0" tIns="0" rIns="0" bIns="0" anchor="t">
            <a:norm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1400" b="0" i="0" spc="100" baseline="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fr-FR" dirty="0" err="1"/>
              <a:t>Text</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p>
          <a:p>
            <a:pPr marL="0" marR="0" lvl="0" indent="0" algn="l" defTabSz="914400" rtl="0" eaLnBrk="1" fontAlgn="auto" latinLnBrk="0" hangingPunct="1">
              <a:lnSpc>
                <a:spcPct val="90000"/>
              </a:lnSpc>
              <a:spcBef>
                <a:spcPts val="1000"/>
              </a:spcBef>
              <a:spcAft>
                <a:spcPts val="0"/>
              </a:spcAft>
              <a:buClrTx/>
              <a:buSzTx/>
              <a:tabLst/>
              <a:defRPr/>
            </a:pPr>
            <a:r>
              <a:rPr lang="fr-FR" dirty="0"/>
              <a:t> Bullet point</a:t>
            </a:r>
          </a:p>
          <a:p>
            <a:pPr marL="0" marR="0" lvl="0" indent="0" algn="l" defTabSz="914400" rtl="0" eaLnBrk="1" fontAlgn="auto" latinLnBrk="0" hangingPunct="1">
              <a:lnSpc>
                <a:spcPct val="90000"/>
              </a:lnSpc>
              <a:spcBef>
                <a:spcPts val="1000"/>
              </a:spcBef>
              <a:spcAft>
                <a:spcPts val="0"/>
              </a:spcAft>
              <a:buClrTx/>
              <a:buSzTx/>
              <a:tabLst/>
              <a:defRPr/>
            </a:pPr>
            <a:r>
              <a:rPr lang="fr-FR" dirty="0"/>
              <a:t> Bullet point</a:t>
            </a:r>
          </a:p>
          <a:p>
            <a:pPr marL="0" marR="0" lvl="0" indent="0" algn="l" defTabSz="914400" rtl="0" eaLnBrk="1" fontAlgn="auto" latinLnBrk="0" hangingPunct="1">
              <a:lnSpc>
                <a:spcPct val="90000"/>
              </a:lnSpc>
              <a:spcBef>
                <a:spcPts val="1000"/>
              </a:spcBef>
              <a:spcAft>
                <a:spcPts val="0"/>
              </a:spcAft>
              <a:buClrTx/>
              <a:buSzTx/>
              <a:tabLst/>
              <a:defRPr/>
            </a:pPr>
            <a:r>
              <a:rPr lang="fr-FR" dirty="0"/>
              <a:t> Bullet point</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fr-FR" dirty="0"/>
          </a:p>
        </p:txBody>
      </p:sp>
      <p:cxnSp>
        <p:nvCxnSpPr>
          <p:cNvPr id="20" name="Connecteur droit 19"/>
          <p:cNvCxnSpPr/>
          <p:nvPr/>
        </p:nvCxnSpPr>
        <p:spPr>
          <a:xfrm>
            <a:off x="3147700" y="1612900"/>
            <a:ext cx="0" cy="433705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5989186" y="1612900"/>
            <a:ext cx="0" cy="433705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24" name="Espace réservé du texte 19"/>
          <p:cNvSpPr>
            <a:spLocks noGrp="1"/>
          </p:cNvSpPr>
          <p:nvPr>
            <p:ph type="body" sz="quarter" idx="14" hasCustomPrompt="1"/>
          </p:nvPr>
        </p:nvSpPr>
        <p:spPr>
          <a:xfrm>
            <a:off x="611188" y="1566406"/>
            <a:ext cx="2217984" cy="297524"/>
          </a:xfrm>
        </p:spPr>
        <p:txBody>
          <a:bodyPr lIns="0" tIns="0" rIns="0" bIns="0" anchor="t">
            <a:normAutofit/>
          </a:bodyPr>
          <a:lstStyle>
            <a:lvl1pPr marL="0" indent="0">
              <a:buNone/>
              <a:defRPr sz="2000" b="0" i="0" spc="100" baseline="0">
                <a:solidFill>
                  <a:srgbClr val="B55654"/>
                </a:solidFill>
                <a:latin typeface="PF Handbook Pro Medium" charset="0"/>
                <a:ea typeface="PF Handbook Pro Medium" charset="0"/>
                <a:cs typeface="PF Handbook Pro Medium" charset="0"/>
              </a:defRPr>
            </a:lvl1pPr>
          </a:lstStyle>
          <a:p>
            <a:pPr lvl="0"/>
            <a:r>
              <a:rPr lang="fr-FR" dirty="0" err="1"/>
              <a:t>Column</a:t>
            </a:r>
            <a:r>
              <a:rPr lang="fr-FR" dirty="0"/>
              <a:t> </a:t>
            </a:r>
            <a:r>
              <a:rPr lang="fr-FR" dirty="0" err="1"/>
              <a:t>title</a:t>
            </a:r>
            <a:r>
              <a:rPr lang="fr-FR" dirty="0"/>
              <a:t> </a:t>
            </a:r>
          </a:p>
        </p:txBody>
      </p:sp>
      <p:sp>
        <p:nvSpPr>
          <p:cNvPr id="27" name="Espace réservé du texte 19"/>
          <p:cNvSpPr>
            <a:spLocks noGrp="1"/>
          </p:cNvSpPr>
          <p:nvPr>
            <p:ph type="body" sz="quarter" idx="15" hasCustomPrompt="1"/>
          </p:nvPr>
        </p:nvSpPr>
        <p:spPr>
          <a:xfrm>
            <a:off x="3460504" y="2060848"/>
            <a:ext cx="2232025" cy="3385046"/>
          </a:xfrm>
        </p:spPr>
        <p:txBody>
          <a:bodyPr lIns="0" tIns="0" rIns="0" bIns="0" anchor="t">
            <a:norm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1400" b="0" i="0" spc="100" baseline="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fr-FR" dirty="0" err="1"/>
              <a:t>Text</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p>
          <a:p>
            <a:pPr marL="0" marR="0" lvl="0" indent="0" algn="l" defTabSz="914400" rtl="0" eaLnBrk="1" fontAlgn="auto" latinLnBrk="0" hangingPunct="1">
              <a:lnSpc>
                <a:spcPct val="90000"/>
              </a:lnSpc>
              <a:spcBef>
                <a:spcPts val="1000"/>
              </a:spcBef>
              <a:spcAft>
                <a:spcPts val="0"/>
              </a:spcAft>
              <a:buClrTx/>
              <a:buSzTx/>
              <a:tabLst/>
              <a:defRPr/>
            </a:pPr>
            <a:r>
              <a:rPr lang="fr-FR" dirty="0"/>
              <a:t> Bullet point</a:t>
            </a:r>
          </a:p>
          <a:p>
            <a:pPr marL="0" marR="0" lvl="0" indent="0" algn="l" defTabSz="914400" rtl="0" eaLnBrk="1" fontAlgn="auto" latinLnBrk="0" hangingPunct="1">
              <a:lnSpc>
                <a:spcPct val="90000"/>
              </a:lnSpc>
              <a:spcBef>
                <a:spcPts val="1000"/>
              </a:spcBef>
              <a:spcAft>
                <a:spcPts val="0"/>
              </a:spcAft>
              <a:buClrTx/>
              <a:buSzTx/>
              <a:tabLst/>
              <a:defRPr/>
            </a:pPr>
            <a:r>
              <a:rPr lang="fr-FR" dirty="0"/>
              <a:t> Bullet point</a:t>
            </a:r>
          </a:p>
          <a:p>
            <a:pPr marL="0" marR="0" lvl="0" indent="0" algn="l" defTabSz="914400" rtl="0" eaLnBrk="1" fontAlgn="auto" latinLnBrk="0" hangingPunct="1">
              <a:lnSpc>
                <a:spcPct val="90000"/>
              </a:lnSpc>
              <a:spcBef>
                <a:spcPts val="1000"/>
              </a:spcBef>
              <a:spcAft>
                <a:spcPts val="0"/>
              </a:spcAft>
              <a:buClrTx/>
              <a:buSzTx/>
              <a:tabLst/>
              <a:defRPr/>
            </a:pPr>
            <a:r>
              <a:rPr lang="fr-FR" dirty="0"/>
              <a:t> Bullet point</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fr-FR" dirty="0"/>
          </a:p>
        </p:txBody>
      </p:sp>
      <p:sp>
        <p:nvSpPr>
          <p:cNvPr id="28" name="Espace réservé du texte 19"/>
          <p:cNvSpPr>
            <a:spLocks noGrp="1"/>
          </p:cNvSpPr>
          <p:nvPr>
            <p:ph type="body" sz="quarter" idx="16" hasCustomPrompt="1"/>
          </p:nvPr>
        </p:nvSpPr>
        <p:spPr>
          <a:xfrm>
            <a:off x="3460504" y="1566406"/>
            <a:ext cx="2217984" cy="297524"/>
          </a:xfrm>
        </p:spPr>
        <p:txBody>
          <a:bodyPr lIns="0" tIns="0" rIns="0" bIns="0" anchor="t">
            <a:normAutofit/>
          </a:bodyPr>
          <a:lstStyle>
            <a:lvl1pPr marL="0" indent="0">
              <a:buNone/>
              <a:defRPr sz="2000" b="0" i="0" spc="100" baseline="0">
                <a:solidFill>
                  <a:srgbClr val="B55654"/>
                </a:solidFill>
                <a:latin typeface="PF Handbook Pro Medium" charset="0"/>
                <a:ea typeface="PF Handbook Pro Medium" charset="0"/>
                <a:cs typeface="PF Handbook Pro Medium" charset="0"/>
              </a:defRPr>
            </a:lvl1pPr>
          </a:lstStyle>
          <a:p>
            <a:pPr lvl="0"/>
            <a:r>
              <a:rPr lang="fr-FR" dirty="0" err="1"/>
              <a:t>Column</a:t>
            </a:r>
            <a:r>
              <a:rPr lang="fr-FR" dirty="0"/>
              <a:t> </a:t>
            </a:r>
            <a:r>
              <a:rPr lang="fr-FR" dirty="0" err="1"/>
              <a:t>title</a:t>
            </a:r>
            <a:r>
              <a:rPr lang="fr-FR" dirty="0"/>
              <a:t> </a:t>
            </a:r>
          </a:p>
        </p:txBody>
      </p:sp>
      <p:sp>
        <p:nvSpPr>
          <p:cNvPr id="29" name="Espace réservé du texte 19"/>
          <p:cNvSpPr>
            <a:spLocks noGrp="1"/>
          </p:cNvSpPr>
          <p:nvPr>
            <p:ph type="body" sz="quarter" idx="17" hasCustomPrompt="1"/>
          </p:nvPr>
        </p:nvSpPr>
        <p:spPr>
          <a:xfrm>
            <a:off x="6311258" y="2060848"/>
            <a:ext cx="2232025" cy="3385046"/>
          </a:xfrm>
        </p:spPr>
        <p:txBody>
          <a:bodyPr lIns="0" tIns="0" rIns="0" bIns="0" anchor="t">
            <a:norm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1400" b="0" i="0" spc="100" baseline="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fr-FR" dirty="0" err="1"/>
              <a:t>Text</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p>
          <a:p>
            <a:pPr marL="0" marR="0" lvl="0" indent="0" algn="l" defTabSz="914400" rtl="0" eaLnBrk="1" fontAlgn="auto" latinLnBrk="0" hangingPunct="1">
              <a:lnSpc>
                <a:spcPct val="90000"/>
              </a:lnSpc>
              <a:spcBef>
                <a:spcPts val="1000"/>
              </a:spcBef>
              <a:spcAft>
                <a:spcPts val="0"/>
              </a:spcAft>
              <a:buClrTx/>
              <a:buSzTx/>
              <a:tabLst/>
              <a:defRPr/>
            </a:pPr>
            <a:r>
              <a:rPr lang="fr-FR" dirty="0"/>
              <a:t> Bullet point</a:t>
            </a:r>
          </a:p>
          <a:p>
            <a:pPr marL="0" marR="0" lvl="0" indent="0" algn="l" defTabSz="914400" rtl="0" eaLnBrk="1" fontAlgn="auto" latinLnBrk="0" hangingPunct="1">
              <a:lnSpc>
                <a:spcPct val="90000"/>
              </a:lnSpc>
              <a:spcBef>
                <a:spcPts val="1000"/>
              </a:spcBef>
              <a:spcAft>
                <a:spcPts val="0"/>
              </a:spcAft>
              <a:buClrTx/>
              <a:buSzTx/>
              <a:tabLst/>
              <a:defRPr/>
            </a:pPr>
            <a:r>
              <a:rPr lang="fr-FR" dirty="0"/>
              <a:t> Bullet point</a:t>
            </a:r>
          </a:p>
          <a:p>
            <a:pPr marL="0" marR="0" lvl="0" indent="0" algn="l" defTabSz="914400" rtl="0" eaLnBrk="1" fontAlgn="auto" latinLnBrk="0" hangingPunct="1">
              <a:lnSpc>
                <a:spcPct val="90000"/>
              </a:lnSpc>
              <a:spcBef>
                <a:spcPts val="1000"/>
              </a:spcBef>
              <a:spcAft>
                <a:spcPts val="0"/>
              </a:spcAft>
              <a:buClrTx/>
              <a:buSzTx/>
              <a:tabLst/>
              <a:defRPr/>
            </a:pPr>
            <a:r>
              <a:rPr lang="fr-FR" dirty="0"/>
              <a:t> Bullet point</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fr-FR" dirty="0"/>
          </a:p>
        </p:txBody>
      </p:sp>
      <p:sp>
        <p:nvSpPr>
          <p:cNvPr id="30" name="Espace réservé du texte 19"/>
          <p:cNvSpPr>
            <a:spLocks noGrp="1"/>
          </p:cNvSpPr>
          <p:nvPr>
            <p:ph type="body" sz="quarter" idx="18" hasCustomPrompt="1"/>
          </p:nvPr>
        </p:nvSpPr>
        <p:spPr>
          <a:xfrm>
            <a:off x="6311258" y="1566406"/>
            <a:ext cx="2217984" cy="297524"/>
          </a:xfrm>
        </p:spPr>
        <p:txBody>
          <a:bodyPr lIns="0" tIns="0" rIns="0" bIns="0" anchor="t">
            <a:normAutofit/>
          </a:bodyPr>
          <a:lstStyle>
            <a:lvl1pPr marL="0" indent="0">
              <a:buNone/>
              <a:defRPr sz="2000" b="0" i="0" spc="100" baseline="0">
                <a:solidFill>
                  <a:srgbClr val="B55654"/>
                </a:solidFill>
                <a:latin typeface="PF Handbook Pro Medium" charset="0"/>
                <a:ea typeface="PF Handbook Pro Medium" charset="0"/>
                <a:cs typeface="PF Handbook Pro Medium" charset="0"/>
              </a:defRPr>
            </a:lvl1pPr>
          </a:lstStyle>
          <a:p>
            <a:pPr lvl="0"/>
            <a:r>
              <a:rPr lang="fr-FR" dirty="0" err="1"/>
              <a:t>Column</a:t>
            </a:r>
            <a:r>
              <a:rPr lang="fr-FR" dirty="0"/>
              <a:t> </a:t>
            </a:r>
            <a:r>
              <a:rPr lang="fr-FR" dirty="0" err="1"/>
              <a:t>title</a:t>
            </a:r>
            <a:r>
              <a:rPr lang="fr-FR" dirty="0"/>
              <a:t> </a:t>
            </a:r>
          </a:p>
        </p:txBody>
      </p:sp>
      <p:sp>
        <p:nvSpPr>
          <p:cNvPr id="13" name="Sous-titre 2"/>
          <p:cNvSpPr>
            <a:spLocks noGrp="1"/>
          </p:cNvSpPr>
          <p:nvPr>
            <p:ph type="subTitle" idx="1" hasCustomPrompt="1"/>
          </p:nvPr>
        </p:nvSpPr>
        <p:spPr>
          <a:xfrm>
            <a:off x="590209" y="274339"/>
            <a:ext cx="7936253" cy="202333"/>
          </a:xfrm>
        </p:spPr>
        <p:txBody>
          <a:bodyPr lIns="0" tIns="0" rIns="0" bIns="0" anchor="t">
            <a:normAutofit/>
          </a:bodyPr>
          <a:lstStyle>
            <a:lvl1pPr marL="0" indent="0" algn="l">
              <a:buNone/>
              <a:defRPr sz="1600" b="0" i="0" cap="all" spc="300" baseline="0">
                <a:solidFill>
                  <a:srgbClr val="B55654"/>
                </a:solidFill>
                <a:latin typeface="PF Handbook Pro Light" charset="0"/>
                <a:ea typeface="PF Handbook Pro Light" charset="0"/>
                <a:cs typeface="PF Handbook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a:t>
            </a:r>
            <a:r>
              <a:rPr lang="fr-FR" dirty="0" err="1"/>
              <a:t>optional</a:t>
            </a:r>
            <a:r>
              <a:rPr lang="fr-FR" dirty="0"/>
              <a:t> </a:t>
            </a:r>
            <a:r>
              <a:rPr lang="fr-FR" dirty="0" err="1"/>
              <a:t>subtitle</a:t>
            </a:r>
            <a:r>
              <a:rPr lang="fr-FR" dirty="0"/>
              <a:t>)</a:t>
            </a:r>
          </a:p>
        </p:txBody>
      </p:sp>
      <p:sp>
        <p:nvSpPr>
          <p:cNvPr id="14" name="ZoneTexte 13"/>
          <p:cNvSpPr txBox="1"/>
          <p:nvPr/>
        </p:nvSpPr>
        <p:spPr>
          <a:xfrm>
            <a:off x="300522" y="6477278"/>
            <a:ext cx="2002942" cy="247312"/>
          </a:xfrm>
          <a:prstGeom prst="rect">
            <a:avLst/>
          </a:prstGeom>
          <a:noFill/>
        </p:spPr>
        <p:txBody>
          <a:bodyPr wrap="square" lIns="0" tIns="4680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0" i="0" spc="100" dirty="0">
                <a:solidFill>
                  <a:schemeClr val="tx1"/>
                </a:solidFill>
                <a:latin typeface="PF Handbook Pro Light" charset="0"/>
                <a:ea typeface="PF Handbook Pro Light" charset="0"/>
                <a:cs typeface="PF Handbook Pro Light" charset="0"/>
              </a:rPr>
              <a:t>DOCUMENT</a:t>
            </a:r>
            <a:r>
              <a:rPr lang="fr-FR" sz="1000" b="0" i="0" spc="100" baseline="0" dirty="0">
                <a:solidFill>
                  <a:schemeClr val="tx1"/>
                </a:solidFill>
                <a:latin typeface="PF Handbook Pro Light" charset="0"/>
                <a:ea typeface="PF Handbook Pro Light" charset="0"/>
                <a:cs typeface="PF Handbook Pro Light" charset="0"/>
              </a:rPr>
              <a:t> TITLE </a:t>
            </a:r>
            <a:r>
              <a:rPr lang="bg-BG" sz="1000" b="0" i="0" u="none" strike="noStrike" kern="1200" baseline="0" dirty="0">
                <a:solidFill>
                  <a:schemeClr val="tx1"/>
                </a:solidFill>
                <a:latin typeface="PF Handbook Pro Light" charset="0"/>
                <a:ea typeface="PF Handbook Pro Light" charset="0"/>
                <a:cs typeface="PF Handbook Pro Light" charset="0"/>
              </a:rPr>
              <a:t>•</a:t>
            </a:r>
            <a:r>
              <a:rPr lang="fr-FR" sz="1000" b="0" i="0" u="none" strike="noStrike" kern="1200" baseline="0" dirty="0">
                <a:solidFill>
                  <a:schemeClr val="tx1"/>
                </a:solidFill>
                <a:latin typeface="PF Handbook Pro Light" charset="0"/>
                <a:ea typeface="PF Handbook Pro Light" charset="0"/>
                <a:cs typeface="PF Handbook Pro Light" charset="0"/>
              </a:rPr>
              <a:t> </a:t>
            </a:r>
            <a:fld id="{481531C4-3727-164B-8855-D1B5F48933A4}" type="slidenum">
              <a:rPr lang="fr-FR" sz="1000" b="0" i="0" u="none" strike="noStrike" kern="1200" baseline="0" smtClean="0">
                <a:solidFill>
                  <a:schemeClr val="tx1"/>
                </a:solidFill>
                <a:latin typeface="PF Handbook Pro Light" charset="0"/>
                <a:ea typeface="PF Handbook Pro Light" charset="0"/>
                <a:cs typeface="PF Handbook Pro Light" charset="0"/>
              </a:rPr>
              <a:pPr marL="0" marR="0" indent="0" algn="l" defTabSz="914400" rtl="0" eaLnBrk="1" fontAlgn="auto" latinLnBrk="0" hangingPunct="1">
                <a:lnSpc>
                  <a:spcPct val="100000"/>
                </a:lnSpc>
                <a:spcBef>
                  <a:spcPts val="0"/>
                </a:spcBef>
                <a:spcAft>
                  <a:spcPts val="0"/>
                </a:spcAft>
                <a:buClrTx/>
                <a:buSzTx/>
                <a:buFontTx/>
                <a:buNone/>
                <a:tabLst/>
                <a:defRPr/>
              </a:pPr>
              <a:t>‹#›</a:t>
            </a:fld>
            <a:r>
              <a:rPr lang="fr-FR" sz="1000" b="0" i="0" u="none" strike="noStrike" kern="1200" baseline="0" dirty="0">
                <a:solidFill>
                  <a:schemeClr val="tx1"/>
                </a:solidFill>
                <a:latin typeface="PF Handbook Pro Light" charset="0"/>
                <a:ea typeface="PF Handbook Pro Light" charset="0"/>
                <a:cs typeface="PF Handbook Pro Light" charset="0"/>
              </a:rPr>
              <a:t>/x</a:t>
            </a:r>
            <a:endParaRPr lang="bg-BG" sz="1000" b="0" i="0" u="none" strike="noStrike" kern="1200" baseline="0" dirty="0">
              <a:solidFill>
                <a:schemeClr val="tx1"/>
              </a:solidFill>
              <a:latin typeface="PF Handbook Pro Light" charset="0"/>
              <a:ea typeface="PF Handbook Pro Light" charset="0"/>
              <a:cs typeface="PF Handbook Pro Light" charset="0"/>
            </a:endParaRPr>
          </a:p>
        </p:txBody>
      </p:sp>
    </p:spTree>
    <p:extLst>
      <p:ext uri="{BB962C8B-B14F-4D97-AF65-F5344CB8AC3E}">
        <p14:creationId xmlns:p14="http://schemas.microsoft.com/office/powerpoint/2010/main" val="1666249320"/>
      </p:ext>
    </p:extLst>
  </p:cSld>
  <p:clrMapOvr>
    <a:masterClrMapping/>
  </p:clrMapOvr>
  <p:extLst mod="1">
    <p:ext uri="{DCECCB84-F9BA-43D5-87BE-67443E8EF086}">
      <p15:sldGuideLst xmlns="" xmlns:p15="http://schemas.microsoft.com/office/powerpoint/2012/main">
        <p15:guide id="1" orient="horz" pos="3936">
          <p15:clr>
            <a:srgbClr val="FBAE40"/>
          </p15:clr>
        </p15:guide>
        <p15:guide id="3" pos="385">
          <p15:clr>
            <a:srgbClr val="FBAE40"/>
          </p15:clr>
        </p15:guide>
        <p15:guide id="4" pos="5371">
          <p15:clr>
            <a:srgbClr val="FBAE40"/>
          </p15:clr>
        </p15:guide>
        <p15:guide id="9" orient="horz" pos="384">
          <p15:clr>
            <a:srgbClr val="FBAE40"/>
          </p15:clr>
        </p15:guide>
        <p15:guide id="10" orient="horz" pos="3748">
          <p15:clr>
            <a:srgbClr val="FBAE40"/>
          </p15:clr>
        </p15:guide>
        <p15:guide id="11" orient="horz" pos="1016">
          <p15:clr>
            <a:srgbClr val="FBAE40"/>
          </p15:clr>
        </p15:guide>
        <p15:guide id="12" orient="horz" pos="197">
          <p15:clr>
            <a:srgbClr val="FBAE40"/>
          </p15:clr>
        </p15:guide>
        <p15:guide id="13" orient="horz" pos="611">
          <p15:clr>
            <a:srgbClr val="FBAE40"/>
          </p15:clr>
        </p15:guide>
        <p15:guide id="14" pos="1791">
          <p15:clr>
            <a:srgbClr val="FBAE40"/>
          </p15:clr>
        </p15:guide>
        <p15:guide id="15" pos="2173">
          <p15:clr>
            <a:srgbClr val="FBAE40"/>
          </p15:clr>
        </p15:guide>
        <p15:guide id="16" pos="3577">
          <p15:clr>
            <a:srgbClr val="FBAE40"/>
          </p15:clr>
        </p15:guide>
        <p15:guide id="17" pos="397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8. Heading + text +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pour une image  4"/>
          <p:cNvSpPr>
            <a:spLocks noGrp="1"/>
          </p:cNvSpPr>
          <p:nvPr>
            <p:ph type="pic" sz="quarter" idx="13" hasCustomPrompt="1"/>
          </p:nvPr>
        </p:nvSpPr>
        <p:spPr>
          <a:xfrm>
            <a:off x="611188" y="1612900"/>
            <a:ext cx="7915275" cy="4337050"/>
          </a:xfrm>
        </p:spPr>
        <p:txBody>
          <a:bodyPr/>
          <a:lstStyle>
            <a:lvl1pPr marL="0" indent="0" algn="ctr">
              <a:buNone/>
              <a:defRPr/>
            </a:lvl1pPr>
          </a:lstStyle>
          <a:p>
            <a:r>
              <a:rPr lang="fr-FR"/>
              <a:t>Drag the image in the frame or click on the icon</a:t>
            </a:r>
            <a:endParaRPr lang="fr-FR" dirty="0"/>
          </a:p>
        </p:txBody>
      </p:sp>
      <p:sp>
        <p:nvSpPr>
          <p:cNvPr id="9" name="Titre 1"/>
          <p:cNvSpPr>
            <a:spLocks noGrp="1"/>
          </p:cNvSpPr>
          <p:nvPr>
            <p:ph type="ctrTitle" hasCustomPrompt="1"/>
          </p:nvPr>
        </p:nvSpPr>
        <p:spPr>
          <a:xfrm>
            <a:off x="586181" y="435842"/>
            <a:ext cx="7940282" cy="751982"/>
          </a:xfrm>
        </p:spPr>
        <p:txBody>
          <a:bodyPr lIns="0" tIns="0" rIns="0" bIns="0" anchor="ctr">
            <a:noAutofit/>
          </a:bodyPr>
          <a:lstStyle>
            <a:lvl1pPr algn="l">
              <a:defRPr sz="4500" b="0" i="0" cap="all" spc="200" baseline="0">
                <a:solidFill>
                  <a:srgbClr val="333333"/>
                </a:solidFill>
                <a:latin typeface="PF Handbook Pro Thin" charset="0"/>
                <a:ea typeface="PF Handbook Pro Thin" charset="0"/>
                <a:cs typeface="PF Handbook Pro Thin" charset="0"/>
              </a:defRPr>
            </a:lvl1pPr>
          </a:lstStyle>
          <a:p>
            <a:r>
              <a:rPr lang="fr-FR" dirty="0"/>
              <a:t>ONE LINE HEADING</a:t>
            </a:r>
          </a:p>
        </p:txBody>
      </p:sp>
      <p:cxnSp>
        <p:nvCxnSpPr>
          <p:cNvPr id="16" name="Connecteur droit 15"/>
          <p:cNvCxnSpPr/>
          <p:nvPr/>
        </p:nvCxnSpPr>
        <p:spPr>
          <a:xfrm>
            <a:off x="611188" y="1295399"/>
            <a:ext cx="7915275"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7" name="Sous-titre 2"/>
          <p:cNvSpPr>
            <a:spLocks noGrp="1"/>
          </p:cNvSpPr>
          <p:nvPr>
            <p:ph type="subTitle" idx="1" hasCustomPrompt="1"/>
          </p:nvPr>
        </p:nvSpPr>
        <p:spPr>
          <a:xfrm>
            <a:off x="590209" y="274339"/>
            <a:ext cx="7936253" cy="202333"/>
          </a:xfrm>
        </p:spPr>
        <p:txBody>
          <a:bodyPr lIns="0" tIns="0" rIns="0" bIns="0" anchor="t">
            <a:normAutofit/>
          </a:bodyPr>
          <a:lstStyle>
            <a:lvl1pPr marL="0" indent="0" algn="l">
              <a:buNone/>
              <a:defRPr sz="1600" b="0" i="0" cap="all" spc="300" baseline="0">
                <a:solidFill>
                  <a:srgbClr val="B55654"/>
                </a:solidFill>
                <a:latin typeface="PF Handbook Pro Light" charset="0"/>
                <a:ea typeface="PF Handbook Pro Light" charset="0"/>
                <a:cs typeface="PF Handbook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a:t>
            </a:r>
            <a:r>
              <a:rPr lang="fr-FR" dirty="0" err="1"/>
              <a:t>optional</a:t>
            </a:r>
            <a:r>
              <a:rPr lang="fr-FR" dirty="0"/>
              <a:t> </a:t>
            </a:r>
            <a:r>
              <a:rPr lang="fr-FR" dirty="0" err="1"/>
              <a:t>subtitle</a:t>
            </a:r>
            <a:r>
              <a:rPr lang="fr-FR" dirty="0"/>
              <a:t>)</a:t>
            </a:r>
          </a:p>
        </p:txBody>
      </p:sp>
      <p:sp>
        <p:nvSpPr>
          <p:cNvPr id="10" name="ZoneTexte 9"/>
          <p:cNvSpPr txBox="1"/>
          <p:nvPr/>
        </p:nvSpPr>
        <p:spPr>
          <a:xfrm>
            <a:off x="300522" y="6477278"/>
            <a:ext cx="2002942" cy="247312"/>
          </a:xfrm>
          <a:prstGeom prst="rect">
            <a:avLst/>
          </a:prstGeom>
          <a:noFill/>
        </p:spPr>
        <p:txBody>
          <a:bodyPr wrap="square" lIns="0" tIns="4680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0" i="0" spc="100" dirty="0">
                <a:solidFill>
                  <a:schemeClr val="tx1"/>
                </a:solidFill>
                <a:latin typeface="PF Handbook Pro Light" charset="0"/>
                <a:ea typeface="PF Handbook Pro Light" charset="0"/>
                <a:cs typeface="PF Handbook Pro Light" charset="0"/>
              </a:rPr>
              <a:t>DOCUMENT</a:t>
            </a:r>
            <a:r>
              <a:rPr lang="fr-FR" sz="1000" b="0" i="0" spc="100" baseline="0" dirty="0">
                <a:solidFill>
                  <a:schemeClr val="tx1"/>
                </a:solidFill>
                <a:latin typeface="PF Handbook Pro Light" charset="0"/>
                <a:ea typeface="PF Handbook Pro Light" charset="0"/>
                <a:cs typeface="PF Handbook Pro Light" charset="0"/>
              </a:rPr>
              <a:t> TITLE </a:t>
            </a:r>
            <a:r>
              <a:rPr lang="bg-BG" sz="1000" b="0" i="0" u="none" strike="noStrike" kern="1200" baseline="0" dirty="0">
                <a:solidFill>
                  <a:schemeClr val="tx1"/>
                </a:solidFill>
                <a:latin typeface="PF Handbook Pro Light" charset="0"/>
                <a:ea typeface="PF Handbook Pro Light" charset="0"/>
                <a:cs typeface="PF Handbook Pro Light" charset="0"/>
              </a:rPr>
              <a:t>•</a:t>
            </a:r>
            <a:r>
              <a:rPr lang="fr-FR" sz="1000" b="0" i="0" u="none" strike="noStrike" kern="1200" baseline="0" dirty="0">
                <a:solidFill>
                  <a:schemeClr val="tx1"/>
                </a:solidFill>
                <a:latin typeface="PF Handbook Pro Light" charset="0"/>
                <a:ea typeface="PF Handbook Pro Light" charset="0"/>
                <a:cs typeface="PF Handbook Pro Light" charset="0"/>
              </a:rPr>
              <a:t> </a:t>
            </a:r>
            <a:fld id="{481531C4-3727-164B-8855-D1B5F48933A4}" type="slidenum">
              <a:rPr lang="fr-FR" sz="1000" b="0" i="0" u="none" strike="noStrike" kern="1200" baseline="0" smtClean="0">
                <a:solidFill>
                  <a:schemeClr val="tx1"/>
                </a:solidFill>
                <a:latin typeface="PF Handbook Pro Light" charset="0"/>
                <a:ea typeface="PF Handbook Pro Light" charset="0"/>
                <a:cs typeface="PF Handbook Pro Light" charset="0"/>
              </a:rPr>
              <a:pPr marL="0" marR="0" indent="0" algn="l" defTabSz="914400" rtl="0" eaLnBrk="1" fontAlgn="auto" latinLnBrk="0" hangingPunct="1">
                <a:lnSpc>
                  <a:spcPct val="100000"/>
                </a:lnSpc>
                <a:spcBef>
                  <a:spcPts val="0"/>
                </a:spcBef>
                <a:spcAft>
                  <a:spcPts val="0"/>
                </a:spcAft>
                <a:buClrTx/>
                <a:buSzTx/>
                <a:buFontTx/>
                <a:buNone/>
                <a:tabLst/>
                <a:defRPr/>
              </a:pPr>
              <a:t>‹#›</a:t>
            </a:fld>
            <a:r>
              <a:rPr lang="fr-FR" sz="1000" b="0" i="0" u="none" strike="noStrike" kern="1200" baseline="0" dirty="0">
                <a:solidFill>
                  <a:schemeClr val="tx1"/>
                </a:solidFill>
                <a:latin typeface="PF Handbook Pro Light" charset="0"/>
                <a:ea typeface="PF Handbook Pro Light" charset="0"/>
                <a:cs typeface="PF Handbook Pro Light" charset="0"/>
              </a:rPr>
              <a:t>/x</a:t>
            </a:r>
            <a:endParaRPr lang="bg-BG" sz="1000" b="0" i="0" u="none" strike="noStrike" kern="1200" baseline="0" dirty="0">
              <a:solidFill>
                <a:schemeClr val="tx1"/>
              </a:solidFill>
              <a:latin typeface="PF Handbook Pro Light" charset="0"/>
              <a:ea typeface="PF Handbook Pro Light" charset="0"/>
              <a:cs typeface="PF Handbook Pro Light" charset="0"/>
            </a:endParaRPr>
          </a:p>
        </p:txBody>
      </p:sp>
      <p:sp>
        <p:nvSpPr>
          <p:cNvPr id="13" name="Espace réservé du texte 12"/>
          <p:cNvSpPr>
            <a:spLocks noGrp="1"/>
          </p:cNvSpPr>
          <p:nvPr>
            <p:ph type="body" sz="quarter" idx="14" hasCustomPrompt="1"/>
          </p:nvPr>
        </p:nvSpPr>
        <p:spPr>
          <a:xfrm>
            <a:off x="1062924" y="3084145"/>
            <a:ext cx="2382025" cy="2816926"/>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a:buNone/>
              <a:tabLst/>
              <a:defRPr sz="1600" spc="120" baseline="0">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fr-FR"/>
              <a:t>Text bolo bolo bolo bolo bolo bolo bolo bolo bolo bolo bolo bolo bolo bolo bolo bolo bolo bolo bolo bolo bolo bolo bolo bolo bolo bolo bolo</a:t>
            </a:r>
          </a:p>
        </p:txBody>
      </p:sp>
    </p:spTree>
    <p:extLst>
      <p:ext uri="{BB962C8B-B14F-4D97-AF65-F5344CB8AC3E}">
        <p14:creationId xmlns:p14="http://schemas.microsoft.com/office/powerpoint/2010/main" val="990966943"/>
      </p:ext>
    </p:extLst>
  </p:cSld>
  <p:clrMapOvr>
    <a:masterClrMapping/>
  </p:clrMapOvr>
  <p:extLst mod="1">
    <p:ext uri="{DCECCB84-F9BA-43D5-87BE-67443E8EF086}">
      <p15:sldGuideLst xmlns="" xmlns:p15="http://schemas.microsoft.com/office/powerpoint/2012/main">
        <p15:guide id="1" orient="horz" pos="3936">
          <p15:clr>
            <a:srgbClr val="FBAE40"/>
          </p15:clr>
        </p15:guide>
        <p15:guide id="3" pos="385">
          <p15:clr>
            <a:srgbClr val="FBAE40"/>
          </p15:clr>
        </p15:guide>
        <p15:guide id="4" pos="5371">
          <p15:clr>
            <a:srgbClr val="FBAE40"/>
          </p15:clr>
        </p15:guide>
        <p15:guide id="9" orient="horz" pos="384">
          <p15:clr>
            <a:srgbClr val="FBAE40"/>
          </p15:clr>
        </p15:guide>
        <p15:guide id="10" orient="horz" pos="3748">
          <p15:clr>
            <a:srgbClr val="FBAE40"/>
          </p15:clr>
        </p15:guide>
        <p15:guide id="11" orient="horz" pos="1016">
          <p15:clr>
            <a:srgbClr val="FBAE40"/>
          </p15:clr>
        </p15:guide>
        <p15:guide id="12" orient="horz" pos="197">
          <p15:clr>
            <a:srgbClr val="FBAE40"/>
          </p15:clr>
        </p15:guide>
        <p15:guide id="13" orient="horz" pos="61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8. Heading + text  1 column+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re 1"/>
          <p:cNvSpPr>
            <a:spLocks noGrp="1"/>
          </p:cNvSpPr>
          <p:nvPr>
            <p:ph type="ctrTitle" hasCustomPrompt="1"/>
          </p:nvPr>
        </p:nvSpPr>
        <p:spPr>
          <a:xfrm>
            <a:off x="586181" y="435842"/>
            <a:ext cx="7940282" cy="751982"/>
          </a:xfrm>
        </p:spPr>
        <p:txBody>
          <a:bodyPr lIns="0" tIns="0" rIns="0" bIns="0" anchor="ctr">
            <a:noAutofit/>
          </a:bodyPr>
          <a:lstStyle>
            <a:lvl1pPr algn="l">
              <a:defRPr sz="4500" b="0" i="0" cap="all" spc="200" baseline="0">
                <a:solidFill>
                  <a:srgbClr val="333333"/>
                </a:solidFill>
                <a:latin typeface="PF Handbook Pro Thin" charset="0"/>
                <a:ea typeface="PF Handbook Pro Thin" charset="0"/>
                <a:cs typeface="PF Handbook Pro Thin" charset="0"/>
              </a:defRPr>
            </a:lvl1pPr>
          </a:lstStyle>
          <a:p>
            <a:r>
              <a:rPr lang="fr-FR" dirty="0"/>
              <a:t>ONE LINE HEADING</a:t>
            </a:r>
          </a:p>
        </p:txBody>
      </p:sp>
      <p:cxnSp>
        <p:nvCxnSpPr>
          <p:cNvPr id="16" name="Connecteur droit 15"/>
          <p:cNvCxnSpPr/>
          <p:nvPr/>
        </p:nvCxnSpPr>
        <p:spPr>
          <a:xfrm>
            <a:off x="611188" y="1295399"/>
            <a:ext cx="7915275"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10" name="Espace réservé du texte 19"/>
          <p:cNvSpPr>
            <a:spLocks noGrp="1"/>
          </p:cNvSpPr>
          <p:nvPr>
            <p:ph type="body" sz="quarter" idx="12" hasCustomPrompt="1"/>
          </p:nvPr>
        </p:nvSpPr>
        <p:spPr>
          <a:xfrm>
            <a:off x="611188" y="2060848"/>
            <a:ext cx="2232025" cy="3385046"/>
          </a:xfrm>
        </p:spPr>
        <p:txBody>
          <a:bodyPr lIns="0" tIns="0" rIns="0" bIns="0" anchor="t">
            <a:normAutofit/>
          </a:bodyPr>
          <a:lstStyle>
            <a:lvl1pPr marL="285750" marR="0" indent="-285750" algn="l" defTabSz="914400" rtl="0" eaLnBrk="1" fontAlgn="auto" latinLnBrk="0" hangingPunct="1">
              <a:lnSpc>
                <a:spcPct val="100000"/>
              </a:lnSpc>
              <a:spcBef>
                <a:spcPts val="1000"/>
              </a:spcBef>
              <a:spcAft>
                <a:spcPts val="0"/>
              </a:spcAft>
              <a:buClrTx/>
              <a:buSzTx/>
              <a:buFont typeface="Arial" charset="0"/>
              <a:buChar char="•"/>
              <a:tabLst/>
              <a:defRPr sz="1400" b="0" i="0" spc="100" baseline="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fr-FR" dirty="0" err="1"/>
              <a:t>Text</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p>
          <a:p>
            <a:pPr marL="0" marR="0" lvl="0" indent="0" algn="l" defTabSz="914400" rtl="0" eaLnBrk="1" fontAlgn="auto" latinLnBrk="0" hangingPunct="1">
              <a:lnSpc>
                <a:spcPct val="90000"/>
              </a:lnSpc>
              <a:spcBef>
                <a:spcPts val="1000"/>
              </a:spcBef>
              <a:spcAft>
                <a:spcPts val="0"/>
              </a:spcAft>
              <a:buClrTx/>
              <a:buSzTx/>
              <a:tabLst/>
              <a:defRPr/>
            </a:pPr>
            <a:r>
              <a:rPr lang="fr-FR" dirty="0"/>
              <a:t> Bullet point</a:t>
            </a:r>
          </a:p>
          <a:p>
            <a:pPr marL="0" marR="0" lvl="0" indent="0" algn="l" defTabSz="914400" rtl="0" eaLnBrk="1" fontAlgn="auto" latinLnBrk="0" hangingPunct="1">
              <a:lnSpc>
                <a:spcPct val="90000"/>
              </a:lnSpc>
              <a:spcBef>
                <a:spcPts val="1000"/>
              </a:spcBef>
              <a:spcAft>
                <a:spcPts val="0"/>
              </a:spcAft>
              <a:buClrTx/>
              <a:buSzTx/>
              <a:tabLst/>
              <a:defRPr/>
            </a:pPr>
            <a:r>
              <a:rPr lang="fr-FR" dirty="0"/>
              <a:t> Bullet point</a:t>
            </a:r>
          </a:p>
          <a:p>
            <a:pPr marL="0" marR="0" lvl="0" indent="0" algn="l" defTabSz="914400" rtl="0" eaLnBrk="1" fontAlgn="auto" latinLnBrk="0" hangingPunct="1">
              <a:lnSpc>
                <a:spcPct val="90000"/>
              </a:lnSpc>
              <a:spcBef>
                <a:spcPts val="1000"/>
              </a:spcBef>
              <a:spcAft>
                <a:spcPts val="0"/>
              </a:spcAft>
              <a:buClrTx/>
              <a:buSzTx/>
              <a:tabLst/>
              <a:defRPr/>
            </a:pPr>
            <a:r>
              <a:rPr lang="fr-FR" dirty="0"/>
              <a:t> Bullet point</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fr-FR" dirty="0"/>
          </a:p>
        </p:txBody>
      </p:sp>
      <p:sp>
        <p:nvSpPr>
          <p:cNvPr id="24" name="Espace réservé du texte 19"/>
          <p:cNvSpPr>
            <a:spLocks noGrp="1"/>
          </p:cNvSpPr>
          <p:nvPr>
            <p:ph type="body" sz="quarter" idx="14" hasCustomPrompt="1"/>
          </p:nvPr>
        </p:nvSpPr>
        <p:spPr>
          <a:xfrm>
            <a:off x="611188" y="1566406"/>
            <a:ext cx="2217984" cy="297524"/>
          </a:xfrm>
        </p:spPr>
        <p:txBody>
          <a:bodyPr lIns="0" tIns="0" rIns="0" bIns="0" anchor="t">
            <a:normAutofit/>
          </a:bodyPr>
          <a:lstStyle>
            <a:lvl1pPr marL="0" indent="0">
              <a:buNone/>
              <a:defRPr sz="2000" b="0" i="0" spc="100" baseline="0">
                <a:solidFill>
                  <a:srgbClr val="B55654"/>
                </a:solidFill>
                <a:latin typeface="PF Handbook Pro Medium" charset="0"/>
                <a:ea typeface="PF Handbook Pro Medium" charset="0"/>
                <a:cs typeface="PF Handbook Pro Medium" charset="0"/>
              </a:defRPr>
            </a:lvl1pPr>
          </a:lstStyle>
          <a:p>
            <a:pPr lvl="0"/>
            <a:r>
              <a:rPr lang="fr-FR" dirty="0" err="1"/>
              <a:t>Column</a:t>
            </a:r>
            <a:r>
              <a:rPr lang="fr-FR" dirty="0"/>
              <a:t> </a:t>
            </a:r>
            <a:r>
              <a:rPr lang="fr-FR" dirty="0" err="1"/>
              <a:t>title</a:t>
            </a:r>
            <a:r>
              <a:rPr lang="fr-FR" dirty="0"/>
              <a:t> </a:t>
            </a:r>
          </a:p>
        </p:txBody>
      </p:sp>
      <p:sp>
        <p:nvSpPr>
          <p:cNvPr id="3" name="Espace réservé pour une image  2"/>
          <p:cNvSpPr>
            <a:spLocks noGrp="1"/>
          </p:cNvSpPr>
          <p:nvPr>
            <p:ph type="pic" sz="quarter" idx="15" hasCustomPrompt="1"/>
          </p:nvPr>
        </p:nvSpPr>
        <p:spPr>
          <a:xfrm>
            <a:off x="3132138" y="1612900"/>
            <a:ext cx="5394325" cy="4337050"/>
          </a:xfrm>
        </p:spPr>
        <p:txBody>
          <a:bodyPr/>
          <a:lstStyle>
            <a:lvl1pPr marL="0" indent="0">
              <a:buNone/>
              <a:defRPr/>
            </a:lvl1pPr>
          </a:lstStyle>
          <a:p>
            <a:r>
              <a:rPr lang="fr-FR"/>
              <a:t>Drag the image in the frame </a:t>
            </a:r>
            <a:br>
              <a:rPr lang="fr-FR"/>
            </a:br>
            <a:r>
              <a:rPr lang="fr-FR"/>
              <a:t>or click on the icon</a:t>
            </a:r>
            <a:endParaRPr lang="fr-FR" dirty="0"/>
          </a:p>
        </p:txBody>
      </p:sp>
      <p:sp>
        <p:nvSpPr>
          <p:cNvPr id="8" name="Sous-titre 2"/>
          <p:cNvSpPr>
            <a:spLocks noGrp="1"/>
          </p:cNvSpPr>
          <p:nvPr>
            <p:ph type="subTitle" idx="1" hasCustomPrompt="1"/>
          </p:nvPr>
        </p:nvSpPr>
        <p:spPr>
          <a:xfrm>
            <a:off x="590209" y="274339"/>
            <a:ext cx="7936253" cy="202333"/>
          </a:xfrm>
        </p:spPr>
        <p:txBody>
          <a:bodyPr lIns="0" tIns="0" rIns="0" bIns="0" anchor="t">
            <a:normAutofit/>
          </a:bodyPr>
          <a:lstStyle>
            <a:lvl1pPr marL="0" indent="0" algn="l">
              <a:buNone/>
              <a:defRPr sz="1600" b="0" i="0" cap="all" spc="300" baseline="0">
                <a:solidFill>
                  <a:srgbClr val="B55654"/>
                </a:solidFill>
                <a:latin typeface="PF Handbook Pro Light" charset="0"/>
                <a:ea typeface="PF Handbook Pro Light" charset="0"/>
                <a:cs typeface="PF Handbook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a:t>
            </a:r>
            <a:r>
              <a:rPr lang="fr-FR" dirty="0" err="1"/>
              <a:t>optional</a:t>
            </a:r>
            <a:r>
              <a:rPr lang="fr-FR" dirty="0"/>
              <a:t> </a:t>
            </a:r>
            <a:r>
              <a:rPr lang="fr-FR" dirty="0" err="1"/>
              <a:t>subtitle</a:t>
            </a:r>
            <a:r>
              <a:rPr lang="fr-FR" dirty="0"/>
              <a:t>)</a:t>
            </a:r>
          </a:p>
        </p:txBody>
      </p:sp>
      <p:sp>
        <p:nvSpPr>
          <p:cNvPr id="12" name="ZoneTexte 11"/>
          <p:cNvSpPr txBox="1"/>
          <p:nvPr/>
        </p:nvSpPr>
        <p:spPr>
          <a:xfrm>
            <a:off x="300522" y="6477278"/>
            <a:ext cx="2002942" cy="247312"/>
          </a:xfrm>
          <a:prstGeom prst="rect">
            <a:avLst/>
          </a:prstGeom>
          <a:noFill/>
        </p:spPr>
        <p:txBody>
          <a:bodyPr wrap="square" lIns="0" tIns="4680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0" i="0" spc="100" dirty="0">
                <a:solidFill>
                  <a:schemeClr val="tx1"/>
                </a:solidFill>
                <a:latin typeface="PF Handbook Pro Light" charset="0"/>
                <a:ea typeface="PF Handbook Pro Light" charset="0"/>
                <a:cs typeface="PF Handbook Pro Light" charset="0"/>
              </a:rPr>
              <a:t>DOCUMENT</a:t>
            </a:r>
            <a:r>
              <a:rPr lang="fr-FR" sz="1000" b="0" i="0" spc="100" baseline="0" dirty="0">
                <a:solidFill>
                  <a:schemeClr val="tx1"/>
                </a:solidFill>
                <a:latin typeface="PF Handbook Pro Light" charset="0"/>
                <a:ea typeface="PF Handbook Pro Light" charset="0"/>
                <a:cs typeface="PF Handbook Pro Light" charset="0"/>
              </a:rPr>
              <a:t> TITLE </a:t>
            </a:r>
            <a:r>
              <a:rPr lang="bg-BG" sz="1000" b="0" i="0" u="none" strike="noStrike" kern="1200" baseline="0" dirty="0">
                <a:solidFill>
                  <a:schemeClr val="tx1"/>
                </a:solidFill>
                <a:latin typeface="PF Handbook Pro Light" charset="0"/>
                <a:ea typeface="PF Handbook Pro Light" charset="0"/>
                <a:cs typeface="PF Handbook Pro Light" charset="0"/>
              </a:rPr>
              <a:t>•</a:t>
            </a:r>
            <a:r>
              <a:rPr lang="fr-FR" sz="1000" b="0" i="0" u="none" strike="noStrike" kern="1200" baseline="0" dirty="0">
                <a:solidFill>
                  <a:schemeClr val="tx1"/>
                </a:solidFill>
                <a:latin typeface="PF Handbook Pro Light" charset="0"/>
                <a:ea typeface="PF Handbook Pro Light" charset="0"/>
                <a:cs typeface="PF Handbook Pro Light" charset="0"/>
              </a:rPr>
              <a:t> </a:t>
            </a:r>
            <a:fld id="{481531C4-3727-164B-8855-D1B5F48933A4}" type="slidenum">
              <a:rPr lang="fr-FR" sz="1000" b="0" i="0" u="none" strike="noStrike" kern="1200" baseline="0" smtClean="0">
                <a:solidFill>
                  <a:schemeClr val="tx1"/>
                </a:solidFill>
                <a:latin typeface="PF Handbook Pro Light" charset="0"/>
                <a:ea typeface="PF Handbook Pro Light" charset="0"/>
                <a:cs typeface="PF Handbook Pro Light" charset="0"/>
              </a:rPr>
              <a:pPr marL="0" marR="0" indent="0" algn="l" defTabSz="914400" rtl="0" eaLnBrk="1" fontAlgn="auto" latinLnBrk="0" hangingPunct="1">
                <a:lnSpc>
                  <a:spcPct val="100000"/>
                </a:lnSpc>
                <a:spcBef>
                  <a:spcPts val="0"/>
                </a:spcBef>
                <a:spcAft>
                  <a:spcPts val="0"/>
                </a:spcAft>
                <a:buClrTx/>
                <a:buSzTx/>
                <a:buFontTx/>
                <a:buNone/>
                <a:tabLst/>
                <a:defRPr/>
              </a:pPr>
              <a:t>‹#›</a:t>
            </a:fld>
            <a:r>
              <a:rPr lang="fr-FR" sz="1000" b="0" i="0" u="none" strike="noStrike" kern="1200" baseline="0" dirty="0">
                <a:solidFill>
                  <a:schemeClr val="tx1"/>
                </a:solidFill>
                <a:latin typeface="PF Handbook Pro Light" charset="0"/>
                <a:ea typeface="PF Handbook Pro Light" charset="0"/>
                <a:cs typeface="PF Handbook Pro Light" charset="0"/>
              </a:rPr>
              <a:t>/x</a:t>
            </a:r>
            <a:endParaRPr lang="bg-BG" sz="1000" b="0" i="0" u="none" strike="noStrike" kern="1200" baseline="0" dirty="0">
              <a:solidFill>
                <a:schemeClr val="tx1"/>
              </a:solidFill>
              <a:latin typeface="PF Handbook Pro Light" charset="0"/>
              <a:ea typeface="PF Handbook Pro Light" charset="0"/>
              <a:cs typeface="PF Handbook Pro Light" charset="0"/>
            </a:endParaRPr>
          </a:p>
        </p:txBody>
      </p:sp>
    </p:spTree>
    <p:extLst>
      <p:ext uri="{BB962C8B-B14F-4D97-AF65-F5344CB8AC3E}">
        <p14:creationId xmlns:p14="http://schemas.microsoft.com/office/powerpoint/2010/main" val="1981676583"/>
      </p:ext>
    </p:extLst>
  </p:cSld>
  <p:clrMapOvr>
    <a:masterClrMapping/>
  </p:clrMapOvr>
  <p:extLst mod="1">
    <p:ext uri="{DCECCB84-F9BA-43D5-87BE-67443E8EF086}">
      <p15:sldGuideLst xmlns="" xmlns:p15="http://schemas.microsoft.com/office/powerpoint/2012/main">
        <p15:guide id="1" orient="horz" pos="3936">
          <p15:clr>
            <a:srgbClr val="FBAE40"/>
          </p15:clr>
        </p15:guide>
        <p15:guide id="3" pos="385">
          <p15:clr>
            <a:srgbClr val="FBAE40"/>
          </p15:clr>
        </p15:guide>
        <p15:guide id="4" pos="5371">
          <p15:clr>
            <a:srgbClr val="FBAE40"/>
          </p15:clr>
        </p15:guide>
        <p15:guide id="9" orient="horz" pos="384">
          <p15:clr>
            <a:srgbClr val="FBAE40"/>
          </p15:clr>
        </p15:guide>
        <p15:guide id="10" orient="horz" pos="3748">
          <p15:clr>
            <a:srgbClr val="FBAE40"/>
          </p15:clr>
        </p15:guide>
        <p15:guide id="11" orient="horz" pos="1016">
          <p15:clr>
            <a:srgbClr val="FBAE40"/>
          </p15:clr>
        </p15:guide>
        <p15:guide id="12" orient="horz" pos="197">
          <p15:clr>
            <a:srgbClr val="FBAE40"/>
          </p15:clr>
        </p15:guide>
        <p15:guide id="13" orient="horz" pos="611">
          <p15:clr>
            <a:srgbClr val="FBAE40"/>
          </p15:clr>
        </p15:guide>
        <p15:guide id="14" pos="1791">
          <p15:clr>
            <a:srgbClr val="FBAE40"/>
          </p15:clr>
        </p15:guide>
        <p15:guide id="15" pos="2173">
          <p15:clr>
            <a:srgbClr val="FBAE40"/>
          </p15:clr>
        </p15:guide>
        <p15:guide id="16" pos="3577">
          <p15:clr>
            <a:srgbClr val="FBAE40"/>
          </p15:clr>
        </p15:guide>
        <p15:guide id="17" pos="397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8. Heading + text + grap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re 1"/>
          <p:cNvSpPr>
            <a:spLocks noGrp="1"/>
          </p:cNvSpPr>
          <p:nvPr>
            <p:ph type="ctrTitle" hasCustomPrompt="1"/>
          </p:nvPr>
        </p:nvSpPr>
        <p:spPr>
          <a:xfrm>
            <a:off x="586181" y="435842"/>
            <a:ext cx="7940282" cy="751982"/>
          </a:xfrm>
        </p:spPr>
        <p:txBody>
          <a:bodyPr lIns="0" tIns="0" rIns="0" bIns="0" anchor="ctr">
            <a:noAutofit/>
          </a:bodyPr>
          <a:lstStyle>
            <a:lvl1pPr algn="l">
              <a:defRPr sz="4500" b="0" i="0" cap="all" spc="200" baseline="0">
                <a:solidFill>
                  <a:srgbClr val="333333"/>
                </a:solidFill>
                <a:latin typeface="PF Handbook Pro Thin" charset="0"/>
                <a:ea typeface="PF Handbook Pro Thin" charset="0"/>
                <a:cs typeface="PF Handbook Pro Thin" charset="0"/>
              </a:defRPr>
            </a:lvl1pPr>
          </a:lstStyle>
          <a:p>
            <a:r>
              <a:rPr lang="fr-FR" dirty="0"/>
              <a:t>ONE LINE HEADING</a:t>
            </a:r>
          </a:p>
        </p:txBody>
      </p:sp>
      <p:cxnSp>
        <p:nvCxnSpPr>
          <p:cNvPr id="16" name="Connecteur droit 15"/>
          <p:cNvCxnSpPr/>
          <p:nvPr/>
        </p:nvCxnSpPr>
        <p:spPr>
          <a:xfrm>
            <a:off x="611188" y="1295399"/>
            <a:ext cx="7915275"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13" name="Sous-titre 2"/>
          <p:cNvSpPr>
            <a:spLocks noGrp="1"/>
          </p:cNvSpPr>
          <p:nvPr>
            <p:ph type="subTitle" idx="1" hasCustomPrompt="1"/>
          </p:nvPr>
        </p:nvSpPr>
        <p:spPr>
          <a:xfrm>
            <a:off x="590209" y="274339"/>
            <a:ext cx="7936253" cy="202333"/>
          </a:xfrm>
        </p:spPr>
        <p:txBody>
          <a:bodyPr lIns="0" tIns="0" rIns="0" bIns="0" anchor="t">
            <a:normAutofit/>
          </a:bodyPr>
          <a:lstStyle>
            <a:lvl1pPr marL="0" indent="0" algn="l">
              <a:buNone/>
              <a:defRPr sz="1600" b="0" i="0" cap="all" spc="300" baseline="0">
                <a:solidFill>
                  <a:srgbClr val="B55654"/>
                </a:solidFill>
                <a:latin typeface="PF Handbook Pro Light" charset="0"/>
                <a:ea typeface="PF Handbook Pro Light" charset="0"/>
                <a:cs typeface="PF Handbook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a:t>
            </a:r>
            <a:r>
              <a:rPr lang="fr-FR" dirty="0" err="1"/>
              <a:t>optional</a:t>
            </a:r>
            <a:r>
              <a:rPr lang="fr-FR" dirty="0"/>
              <a:t> </a:t>
            </a:r>
            <a:r>
              <a:rPr lang="fr-FR" dirty="0" err="1"/>
              <a:t>subtitle</a:t>
            </a:r>
            <a:r>
              <a:rPr lang="fr-FR" dirty="0"/>
              <a:t>)</a:t>
            </a:r>
          </a:p>
        </p:txBody>
      </p:sp>
      <p:sp>
        <p:nvSpPr>
          <p:cNvPr id="14" name="Espace réservé du graphique 2"/>
          <p:cNvSpPr>
            <a:spLocks noGrp="1"/>
          </p:cNvSpPr>
          <p:nvPr>
            <p:ph type="chart" sz="quarter" idx="10" hasCustomPrompt="1"/>
          </p:nvPr>
        </p:nvSpPr>
        <p:spPr>
          <a:xfrm>
            <a:off x="611188" y="1612901"/>
            <a:ext cx="7915275" cy="4337050"/>
          </a:xfrm>
        </p:spPr>
        <p:txBody>
          <a:bodyPr/>
          <a:lstStyle>
            <a:lvl1pPr marL="0" indent="0">
              <a:buNone/>
              <a:defRPr b="0" i="0" spc="100" baseline="0">
                <a:solidFill>
                  <a:srgbClr val="333333"/>
                </a:solidFill>
                <a:latin typeface="PF Handbook Pro Thin" charset="0"/>
                <a:ea typeface="PF Handbook Pro Thin" charset="0"/>
                <a:cs typeface="PF Handbook Pro Thin" charset="0"/>
              </a:defRPr>
            </a:lvl1pPr>
          </a:lstStyle>
          <a:p>
            <a:r>
              <a:rPr lang="fr-FR" dirty="0"/>
              <a:t>Clic to insert a </a:t>
            </a:r>
            <a:r>
              <a:rPr lang="fr-FR" dirty="0" err="1"/>
              <a:t>graphic</a:t>
            </a:r>
            <a:endParaRPr lang="fr-FR" dirty="0"/>
          </a:p>
        </p:txBody>
      </p:sp>
      <p:sp>
        <p:nvSpPr>
          <p:cNvPr id="7" name="ZoneTexte 6"/>
          <p:cNvSpPr txBox="1"/>
          <p:nvPr/>
        </p:nvSpPr>
        <p:spPr>
          <a:xfrm>
            <a:off x="300522" y="6477278"/>
            <a:ext cx="2002942" cy="247312"/>
          </a:xfrm>
          <a:prstGeom prst="rect">
            <a:avLst/>
          </a:prstGeom>
          <a:noFill/>
        </p:spPr>
        <p:txBody>
          <a:bodyPr wrap="square" lIns="0" tIns="4680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0" i="0" spc="100" dirty="0">
                <a:solidFill>
                  <a:schemeClr val="tx1"/>
                </a:solidFill>
                <a:latin typeface="PF Handbook Pro Light" charset="0"/>
                <a:ea typeface="PF Handbook Pro Light" charset="0"/>
                <a:cs typeface="PF Handbook Pro Light" charset="0"/>
              </a:rPr>
              <a:t>DOCUMENT</a:t>
            </a:r>
            <a:r>
              <a:rPr lang="fr-FR" sz="1000" b="0" i="0" spc="100" baseline="0" dirty="0">
                <a:solidFill>
                  <a:schemeClr val="tx1"/>
                </a:solidFill>
                <a:latin typeface="PF Handbook Pro Light" charset="0"/>
                <a:ea typeface="PF Handbook Pro Light" charset="0"/>
                <a:cs typeface="PF Handbook Pro Light" charset="0"/>
              </a:rPr>
              <a:t> TITLE </a:t>
            </a:r>
            <a:r>
              <a:rPr lang="bg-BG" sz="1000" b="0" i="0" u="none" strike="noStrike" kern="1200" baseline="0" dirty="0">
                <a:solidFill>
                  <a:schemeClr val="tx1"/>
                </a:solidFill>
                <a:latin typeface="PF Handbook Pro Light" charset="0"/>
                <a:ea typeface="PF Handbook Pro Light" charset="0"/>
                <a:cs typeface="PF Handbook Pro Light" charset="0"/>
              </a:rPr>
              <a:t>•</a:t>
            </a:r>
            <a:r>
              <a:rPr lang="fr-FR" sz="1000" b="0" i="0" u="none" strike="noStrike" kern="1200" baseline="0" dirty="0">
                <a:solidFill>
                  <a:schemeClr val="tx1"/>
                </a:solidFill>
                <a:latin typeface="PF Handbook Pro Light" charset="0"/>
                <a:ea typeface="PF Handbook Pro Light" charset="0"/>
                <a:cs typeface="PF Handbook Pro Light" charset="0"/>
              </a:rPr>
              <a:t> </a:t>
            </a:r>
            <a:fld id="{481531C4-3727-164B-8855-D1B5F48933A4}" type="slidenum">
              <a:rPr lang="fr-FR" sz="1000" b="0" i="0" u="none" strike="noStrike" kern="1200" baseline="0" smtClean="0">
                <a:solidFill>
                  <a:schemeClr val="tx1"/>
                </a:solidFill>
                <a:latin typeface="PF Handbook Pro Light" charset="0"/>
                <a:ea typeface="PF Handbook Pro Light" charset="0"/>
                <a:cs typeface="PF Handbook Pro Light" charset="0"/>
              </a:rPr>
              <a:pPr marL="0" marR="0" indent="0" algn="l" defTabSz="914400" rtl="0" eaLnBrk="1" fontAlgn="auto" latinLnBrk="0" hangingPunct="1">
                <a:lnSpc>
                  <a:spcPct val="100000"/>
                </a:lnSpc>
                <a:spcBef>
                  <a:spcPts val="0"/>
                </a:spcBef>
                <a:spcAft>
                  <a:spcPts val="0"/>
                </a:spcAft>
                <a:buClrTx/>
                <a:buSzTx/>
                <a:buFontTx/>
                <a:buNone/>
                <a:tabLst/>
                <a:defRPr/>
              </a:pPr>
              <a:t>‹#›</a:t>
            </a:fld>
            <a:r>
              <a:rPr lang="fr-FR" sz="1000" b="0" i="0" u="none" strike="noStrike" kern="1200" baseline="0" dirty="0">
                <a:solidFill>
                  <a:schemeClr val="tx1"/>
                </a:solidFill>
                <a:latin typeface="PF Handbook Pro Light" charset="0"/>
                <a:ea typeface="PF Handbook Pro Light" charset="0"/>
                <a:cs typeface="PF Handbook Pro Light" charset="0"/>
              </a:rPr>
              <a:t>/x</a:t>
            </a:r>
            <a:endParaRPr lang="bg-BG" sz="1000" b="0" i="0" u="none" strike="noStrike" kern="1200" baseline="0" dirty="0">
              <a:solidFill>
                <a:schemeClr val="tx1"/>
              </a:solidFill>
              <a:latin typeface="PF Handbook Pro Light" charset="0"/>
              <a:ea typeface="PF Handbook Pro Light" charset="0"/>
              <a:cs typeface="PF Handbook Pro Light" charset="0"/>
            </a:endParaRPr>
          </a:p>
        </p:txBody>
      </p:sp>
    </p:spTree>
    <p:extLst>
      <p:ext uri="{BB962C8B-B14F-4D97-AF65-F5344CB8AC3E}">
        <p14:creationId xmlns:p14="http://schemas.microsoft.com/office/powerpoint/2010/main" val="491211966"/>
      </p:ext>
    </p:extLst>
  </p:cSld>
  <p:clrMapOvr>
    <a:masterClrMapping/>
  </p:clrMapOvr>
  <p:extLst mod="1">
    <p:ext uri="{DCECCB84-F9BA-43D5-87BE-67443E8EF086}">
      <p15:sldGuideLst xmlns="" xmlns:p15="http://schemas.microsoft.com/office/powerpoint/2012/main">
        <p15:guide id="1" orient="horz" pos="3936">
          <p15:clr>
            <a:srgbClr val="FBAE40"/>
          </p15:clr>
        </p15:guide>
        <p15:guide id="3" pos="385">
          <p15:clr>
            <a:srgbClr val="FBAE40"/>
          </p15:clr>
        </p15:guide>
        <p15:guide id="4" pos="5371">
          <p15:clr>
            <a:srgbClr val="FBAE40"/>
          </p15:clr>
        </p15:guide>
        <p15:guide id="9" orient="horz" pos="384">
          <p15:clr>
            <a:srgbClr val="FBAE40"/>
          </p15:clr>
        </p15:guide>
        <p15:guide id="10" orient="horz" pos="3748">
          <p15:clr>
            <a:srgbClr val="FBAE40"/>
          </p15:clr>
        </p15:guide>
        <p15:guide id="11" orient="horz" pos="1016">
          <p15:clr>
            <a:srgbClr val="FBAE40"/>
          </p15:clr>
        </p15:guide>
        <p15:guide id="12" orient="horz" pos="197">
          <p15:clr>
            <a:srgbClr val="FBAE40"/>
          </p15:clr>
        </p15:guide>
        <p15:guide id="13" orient="horz" pos="61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9. Full textual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ZoneTexte 6"/>
          <p:cNvSpPr txBox="1"/>
          <p:nvPr/>
        </p:nvSpPr>
        <p:spPr>
          <a:xfrm>
            <a:off x="300522" y="6477278"/>
            <a:ext cx="2002942" cy="247312"/>
          </a:xfrm>
          <a:prstGeom prst="rect">
            <a:avLst/>
          </a:prstGeom>
          <a:noFill/>
        </p:spPr>
        <p:txBody>
          <a:bodyPr wrap="square" lIns="0" tIns="4680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0" i="0" spc="100" dirty="0">
                <a:solidFill>
                  <a:schemeClr val="tx1"/>
                </a:solidFill>
                <a:latin typeface="PF Handbook Pro Light" charset="0"/>
                <a:ea typeface="PF Handbook Pro Light" charset="0"/>
                <a:cs typeface="PF Handbook Pro Light" charset="0"/>
              </a:rPr>
              <a:t>DOCUMENT</a:t>
            </a:r>
            <a:r>
              <a:rPr lang="fr-FR" sz="1000" b="0" i="0" spc="100" baseline="0" dirty="0">
                <a:solidFill>
                  <a:schemeClr val="tx1"/>
                </a:solidFill>
                <a:latin typeface="PF Handbook Pro Light" charset="0"/>
                <a:ea typeface="PF Handbook Pro Light" charset="0"/>
                <a:cs typeface="PF Handbook Pro Light" charset="0"/>
              </a:rPr>
              <a:t> TITLE </a:t>
            </a:r>
            <a:r>
              <a:rPr lang="bg-BG" sz="1000" b="0" i="0" u="none" strike="noStrike" kern="1200" baseline="0" dirty="0">
                <a:solidFill>
                  <a:schemeClr val="tx1"/>
                </a:solidFill>
                <a:latin typeface="PF Handbook Pro Light" charset="0"/>
                <a:ea typeface="PF Handbook Pro Light" charset="0"/>
                <a:cs typeface="PF Handbook Pro Light" charset="0"/>
              </a:rPr>
              <a:t>•</a:t>
            </a:r>
            <a:r>
              <a:rPr lang="fr-FR" sz="1000" b="0" i="0" u="none" strike="noStrike" kern="1200" baseline="0" dirty="0">
                <a:solidFill>
                  <a:schemeClr val="tx1"/>
                </a:solidFill>
                <a:latin typeface="PF Handbook Pro Light" charset="0"/>
                <a:ea typeface="PF Handbook Pro Light" charset="0"/>
                <a:cs typeface="PF Handbook Pro Light" charset="0"/>
              </a:rPr>
              <a:t> </a:t>
            </a:r>
            <a:fld id="{481531C4-3727-164B-8855-D1B5F48933A4}" type="slidenum">
              <a:rPr lang="fr-FR" sz="1000" b="0" i="0" u="none" strike="noStrike" kern="1200" baseline="0" smtClean="0">
                <a:solidFill>
                  <a:schemeClr val="tx1"/>
                </a:solidFill>
                <a:latin typeface="PF Handbook Pro Light" charset="0"/>
                <a:ea typeface="PF Handbook Pro Light" charset="0"/>
                <a:cs typeface="PF Handbook Pro Light" charset="0"/>
              </a:rPr>
              <a:pPr marL="0" marR="0" indent="0" algn="l" defTabSz="914400" rtl="0" eaLnBrk="1" fontAlgn="auto" latinLnBrk="0" hangingPunct="1">
                <a:lnSpc>
                  <a:spcPct val="100000"/>
                </a:lnSpc>
                <a:spcBef>
                  <a:spcPts val="0"/>
                </a:spcBef>
                <a:spcAft>
                  <a:spcPts val="0"/>
                </a:spcAft>
                <a:buClrTx/>
                <a:buSzTx/>
                <a:buFontTx/>
                <a:buNone/>
                <a:tabLst/>
                <a:defRPr/>
              </a:pPr>
              <a:t>‹#›</a:t>
            </a:fld>
            <a:r>
              <a:rPr lang="fr-FR" sz="1000" b="0" i="0" u="none" strike="noStrike" kern="1200" baseline="0" dirty="0">
                <a:solidFill>
                  <a:schemeClr val="tx1"/>
                </a:solidFill>
                <a:latin typeface="PF Handbook Pro Light" charset="0"/>
                <a:ea typeface="PF Handbook Pro Light" charset="0"/>
                <a:cs typeface="PF Handbook Pro Light" charset="0"/>
              </a:rPr>
              <a:t>/x</a:t>
            </a:r>
            <a:endParaRPr lang="bg-BG" sz="1000" b="0" i="0" u="none" strike="noStrike" kern="1200" baseline="0" dirty="0">
              <a:solidFill>
                <a:schemeClr val="tx1"/>
              </a:solidFill>
              <a:latin typeface="PF Handbook Pro Light" charset="0"/>
              <a:ea typeface="PF Handbook Pro Light" charset="0"/>
              <a:cs typeface="PF Handbook Pro Light" charset="0"/>
            </a:endParaRPr>
          </a:p>
        </p:txBody>
      </p:sp>
      <p:sp>
        <p:nvSpPr>
          <p:cNvPr id="5" name="Espace réservé du texte 5"/>
          <p:cNvSpPr>
            <a:spLocks noGrp="1"/>
          </p:cNvSpPr>
          <p:nvPr>
            <p:ph type="body" sz="quarter" idx="10" hasCustomPrompt="1"/>
          </p:nvPr>
        </p:nvSpPr>
        <p:spPr>
          <a:xfrm>
            <a:off x="611187" y="457200"/>
            <a:ext cx="7915275" cy="5492750"/>
          </a:xfrm>
        </p:spPr>
        <p:txBody>
          <a:bodyPr lIns="0" tIns="46800" rIns="0">
            <a:normAutofit/>
          </a:bodyPr>
          <a:lstStyle>
            <a:lvl1pPr marL="0" marR="0" indent="0" algn="l" defTabSz="914400" rtl="0" eaLnBrk="1" fontAlgn="auto" latinLnBrk="0" hangingPunct="1">
              <a:lnSpc>
                <a:spcPct val="100000"/>
              </a:lnSpc>
              <a:spcBef>
                <a:spcPts val="1000"/>
              </a:spcBef>
              <a:spcAft>
                <a:spcPts val="0"/>
              </a:spcAft>
              <a:buClrTx/>
              <a:buSzTx/>
              <a:buFont typeface="Arial"/>
              <a:buNone/>
              <a:tabLst/>
              <a:defRPr sz="1600" b="0" i="0" spc="120" baseline="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fr-FR" dirty="0" err="1"/>
              <a:t>Text</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endParaRPr lang="fr-FR" dirty="0"/>
          </a:p>
        </p:txBody>
      </p:sp>
    </p:spTree>
    <p:extLst>
      <p:ext uri="{BB962C8B-B14F-4D97-AF65-F5344CB8AC3E}">
        <p14:creationId xmlns:p14="http://schemas.microsoft.com/office/powerpoint/2010/main" val="2128429828"/>
      </p:ext>
    </p:extLst>
  </p:cSld>
  <p:clrMapOvr>
    <a:masterClrMapping/>
  </p:clrMapOvr>
  <p:extLst mod="1">
    <p:ext uri="{DCECCB84-F9BA-43D5-87BE-67443E8EF086}">
      <p15:sldGuideLst xmlns="" xmlns:p15="http://schemas.microsoft.com/office/powerpoint/2012/main">
        <p15:guide id="3" pos="385">
          <p15:clr>
            <a:srgbClr val="FBAE40"/>
          </p15:clr>
        </p15:guide>
        <p15:guide id="4" pos="5371">
          <p15:clr>
            <a:srgbClr val="FBAE40"/>
          </p15:clr>
        </p15:guide>
        <p15:guide id="10" orient="horz" pos="3748">
          <p15:clr>
            <a:srgbClr val="FBAE40"/>
          </p15:clr>
        </p15:guide>
        <p15:guide id="13" orient="horz" pos="28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9. Full visual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ZoneTexte 6"/>
          <p:cNvSpPr txBox="1"/>
          <p:nvPr/>
        </p:nvSpPr>
        <p:spPr>
          <a:xfrm>
            <a:off x="300522" y="6477278"/>
            <a:ext cx="2002942" cy="247312"/>
          </a:xfrm>
          <a:prstGeom prst="rect">
            <a:avLst/>
          </a:prstGeom>
          <a:noFill/>
        </p:spPr>
        <p:txBody>
          <a:bodyPr wrap="square" lIns="0" tIns="4680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0" i="0" spc="100" dirty="0">
                <a:solidFill>
                  <a:schemeClr val="tx1"/>
                </a:solidFill>
                <a:latin typeface="PF Handbook Pro Light" charset="0"/>
                <a:ea typeface="PF Handbook Pro Light" charset="0"/>
                <a:cs typeface="PF Handbook Pro Light" charset="0"/>
              </a:rPr>
              <a:t>DOCUMENT</a:t>
            </a:r>
            <a:r>
              <a:rPr lang="fr-FR" sz="1000" b="0" i="0" spc="100" baseline="0" dirty="0">
                <a:solidFill>
                  <a:schemeClr val="tx1"/>
                </a:solidFill>
                <a:latin typeface="PF Handbook Pro Light" charset="0"/>
                <a:ea typeface="PF Handbook Pro Light" charset="0"/>
                <a:cs typeface="PF Handbook Pro Light" charset="0"/>
              </a:rPr>
              <a:t> TITLE </a:t>
            </a:r>
            <a:r>
              <a:rPr lang="bg-BG" sz="1000" b="0" i="0" u="none" strike="noStrike" kern="1200" baseline="0" dirty="0">
                <a:solidFill>
                  <a:schemeClr val="tx1"/>
                </a:solidFill>
                <a:latin typeface="PF Handbook Pro Light" charset="0"/>
                <a:ea typeface="PF Handbook Pro Light" charset="0"/>
                <a:cs typeface="PF Handbook Pro Light" charset="0"/>
              </a:rPr>
              <a:t>•</a:t>
            </a:r>
            <a:r>
              <a:rPr lang="fr-FR" sz="1000" b="0" i="0" u="none" strike="noStrike" kern="1200" baseline="0" dirty="0">
                <a:solidFill>
                  <a:schemeClr val="tx1"/>
                </a:solidFill>
                <a:latin typeface="PF Handbook Pro Light" charset="0"/>
                <a:ea typeface="PF Handbook Pro Light" charset="0"/>
                <a:cs typeface="PF Handbook Pro Light" charset="0"/>
              </a:rPr>
              <a:t> </a:t>
            </a:r>
            <a:fld id="{481531C4-3727-164B-8855-D1B5F48933A4}" type="slidenum">
              <a:rPr lang="fr-FR" sz="1000" b="0" i="0" u="none" strike="noStrike" kern="1200" baseline="0" smtClean="0">
                <a:solidFill>
                  <a:schemeClr val="tx1"/>
                </a:solidFill>
                <a:latin typeface="PF Handbook Pro Light" charset="0"/>
                <a:ea typeface="PF Handbook Pro Light" charset="0"/>
                <a:cs typeface="PF Handbook Pro Light" charset="0"/>
              </a:rPr>
              <a:pPr marL="0" marR="0" indent="0" algn="l" defTabSz="914400" rtl="0" eaLnBrk="1" fontAlgn="auto" latinLnBrk="0" hangingPunct="1">
                <a:lnSpc>
                  <a:spcPct val="100000"/>
                </a:lnSpc>
                <a:spcBef>
                  <a:spcPts val="0"/>
                </a:spcBef>
                <a:spcAft>
                  <a:spcPts val="0"/>
                </a:spcAft>
                <a:buClrTx/>
                <a:buSzTx/>
                <a:buFontTx/>
                <a:buNone/>
                <a:tabLst/>
                <a:defRPr/>
              </a:pPr>
              <a:t>‹#›</a:t>
            </a:fld>
            <a:r>
              <a:rPr lang="fr-FR" sz="1000" b="0" i="0" u="none" strike="noStrike" kern="1200" baseline="0" dirty="0">
                <a:solidFill>
                  <a:schemeClr val="tx1"/>
                </a:solidFill>
                <a:latin typeface="PF Handbook Pro Light" charset="0"/>
                <a:ea typeface="PF Handbook Pro Light" charset="0"/>
                <a:cs typeface="PF Handbook Pro Light" charset="0"/>
              </a:rPr>
              <a:t>/x</a:t>
            </a:r>
            <a:endParaRPr lang="bg-BG" sz="1000" b="0" i="0" u="none" strike="noStrike" kern="1200" baseline="0" dirty="0">
              <a:solidFill>
                <a:schemeClr val="tx1"/>
              </a:solidFill>
              <a:latin typeface="PF Handbook Pro Light" charset="0"/>
              <a:ea typeface="PF Handbook Pro Light" charset="0"/>
              <a:cs typeface="PF Handbook Pro Light" charset="0"/>
            </a:endParaRPr>
          </a:p>
        </p:txBody>
      </p:sp>
      <p:sp>
        <p:nvSpPr>
          <p:cNvPr id="4" name="Espace réservé pour une image  4"/>
          <p:cNvSpPr>
            <a:spLocks noGrp="1"/>
          </p:cNvSpPr>
          <p:nvPr>
            <p:ph type="pic" sz="quarter" idx="13" hasCustomPrompt="1"/>
          </p:nvPr>
        </p:nvSpPr>
        <p:spPr>
          <a:xfrm>
            <a:off x="611188" y="457200"/>
            <a:ext cx="7915275" cy="5492750"/>
          </a:xfrm>
        </p:spPr>
        <p:txBody>
          <a:bodyPr/>
          <a:lstStyle>
            <a:lvl1pPr marL="0" indent="0" algn="ctr">
              <a:buNone/>
              <a:defRPr/>
            </a:lvl1pPr>
          </a:lstStyle>
          <a:p>
            <a:r>
              <a:rPr lang="fr-FR"/>
              <a:t>Drag the image in the frame or click on the icon</a:t>
            </a:r>
            <a:endParaRPr lang="fr-FR" dirty="0"/>
          </a:p>
        </p:txBody>
      </p:sp>
    </p:spTree>
    <p:extLst>
      <p:ext uri="{BB962C8B-B14F-4D97-AF65-F5344CB8AC3E}">
        <p14:creationId xmlns:p14="http://schemas.microsoft.com/office/powerpoint/2010/main" val="838431131"/>
      </p:ext>
    </p:extLst>
  </p:cSld>
  <p:clrMapOvr>
    <a:masterClrMapping/>
  </p:clrMapOvr>
  <p:extLst mod="1">
    <p:ext uri="{DCECCB84-F9BA-43D5-87BE-67443E8EF086}">
      <p15:sldGuideLst xmlns="" xmlns:p15="http://schemas.microsoft.com/office/powerpoint/2012/main">
        <p15:guide id="3" pos="385">
          <p15:clr>
            <a:srgbClr val="FBAE40"/>
          </p15:clr>
        </p15:guide>
        <p15:guide id="4" pos="5371">
          <p15:clr>
            <a:srgbClr val="FBAE40"/>
          </p15:clr>
        </p15:guide>
        <p15:guide id="10" orient="horz" pos="3748">
          <p15:clr>
            <a:srgbClr val="FBAE40"/>
          </p15:clr>
        </p15:guide>
        <p15:guide id="13" orient="horz" pos="28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0. 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5681" y="1412776"/>
            <a:ext cx="492638" cy="576064"/>
          </a:xfrm>
          <a:prstGeom prst="rect">
            <a:avLst/>
          </a:prstGeom>
        </p:spPr>
      </p:pic>
      <p:sp>
        <p:nvSpPr>
          <p:cNvPr id="9" name="ZoneTexte 8"/>
          <p:cNvSpPr txBox="1"/>
          <p:nvPr/>
        </p:nvSpPr>
        <p:spPr>
          <a:xfrm>
            <a:off x="4139952" y="3699043"/>
            <a:ext cx="1440160" cy="430887"/>
          </a:xfrm>
          <a:prstGeom prst="rect">
            <a:avLst/>
          </a:prstGeom>
          <a:noFill/>
        </p:spPr>
        <p:txBody>
          <a:bodyPr wrap="square" lIns="0" tIns="0" rIns="0" bIns="0" rtlCol="0" anchor="t">
            <a:spAutoFit/>
          </a:bodyPr>
          <a:lstStyle/>
          <a:p>
            <a:r>
              <a:rPr lang="fr-FR" sz="2800" b="0" i="0" u="none" kern="1200" spc="100" baseline="30000" dirty="0" err="1">
                <a:solidFill>
                  <a:schemeClr val="bg1"/>
                </a:solidFill>
                <a:latin typeface="PF Handbook Pro Light" charset="0"/>
                <a:ea typeface="PF Handbook Pro Light" charset="0"/>
                <a:cs typeface="PF Handbook Pro Light" charset="0"/>
              </a:rPr>
              <a:t>Fermentis.com</a:t>
            </a:r>
            <a:endParaRPr lang="fr-FR" sz="2800" b="0" i="0" spc="200" baseline="0" dirty="0">
              <a:solidFill>
                <a:schemeClr val="bg1"/>
              </a:solidFill>
              <a:latin typeface="PF Handbook Pro Light" charset="0"/>
              <a:ea typeface="PF Handbook Pro Light" charset="0"/>
              <a:cs typeface="PF Handbook Pro Light" charset="0"/>
            </a:endParaRPr>
          </a:p>
        </p:txBody>
      </p:sp>
      <p:grpSp>
        <p:nvGrpSpPr>
          <p:cNvPr id="12" name="Grouper 11"/>
          <p:cNvGrpSpPr/>
          <p:nvPr/>
        </p:nvGrpSpPr>
        <p:grpSpPr>
          <a:xfrm>
            <a:off x="3563888" y="3717032"/>
            <a:ext cx="472234" cy="209726"/>
            <a:chOff x="3347864" y="3879038"/>
            <a:chExt cx="472234" cy="209726"/>
          </a:xfrm>
        </p:grpSpPr>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864" y="3879038"/>
              <a:ext cx="209726" cy="209726"/>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0372" y="3879038"/>
              <a:ext cx="209726" cy="209726"/>
            </a:xfrm>
            <a:prstGeom prst="rect">
              <a:avLst/>
            </a:prstGeom>
          </p:spPr>
        </p:pic>
      </p:grpSp>
      <p:sp>
        <p:nvSpPr>
          <p:cNvPr id="14" name="Espace réservé du texte 2"/>
          <p:cNvSpPr>
            <a:spLocks noGrp="1"/>
          </p:cNvSpPr>
          <p:nvPr>
            <p:ph type="body" sz="quarter" idx="10" hasCustomPrompt="1"/>
          </p:nvPr>
        </p:nvSpPr>
        <p:spPr>
          <a:xfrm>
            <a:off x="1008063" y="2132484"/>
            <a:ext cx="7127875" cy="648816"/>
          </a:xfrm>
        </p:spPr>
        <p:txBody>
          <a:bodyPr>
            <a:normAutofit/>
          </a:bodyPr>
          <a:lstStyle>
            <a:lvl1pPr marL="0" indent="0" algn="ctr">
              <a:buNone/>
              <a:defRPr sz="2100" spc="100" baseline="0">
                <a:solidFill>
                  <a:schemeClr val="bg1"/>
                </a:solidFill>
                <a:latin typeface="PF Handbook Pro Medium" charset="0"/>
                <a:ea typeface="PF Handbook Pro Medium" charset="0"/>
                <a:cs typeface="PF Handbook Pro Medium" charset="0"/>
              </a:defRPr>
            </a:lvl1pPr>
          </a:lstStyle>
          <a:p>
            <a:pPr lvl="0"/>
            <a:r>
              <a:rPr lang="fr-FR" dirty="0" err="1"/>
              <a:t>Would</a:t>
            </a:r>
            <a:r>
              <a:rPr lang="fr-FR" dirty="0"/>
              <a:t> </a:t>
            </a:r>
            <a:r>
              <a:rPr lang="fr-FR" dirty="0" err="1"/>
              <a:t>you</a:t>
            </a:r>
            <a:r>
              <a:rPr lang="fr-FR" dirty="0"/>
              <a:t> </a:t>
            </a:r>
            <a:r>
              <a:rPr lang="fr-FR" dirty="0" err="1"/>
              <a:t>like</a:t>
            </a:r>
            <a:r>
              <a:rPr lang="fr-FR" dirty="0"/>
              <a:t> to know more about</a:t>
            </a:r>
            <a:br>
              <a:rPr lang="fr-FR" dirty="0"/>
            </a:br>
            <a:r>
              <a:rPr lang="fr-FR" dirty="0" err="1"/>
              <a:t>our</a:t>
            </a:r>
            <a:r>
              <a:rPr lang="fr-FR" dirty="0"/>
              <a:t> </a:t>
            </a:r>
            <a:r>
              <a:rPr lang="fr-FR" dirty="0" err="1"/>
              <a:t>products</a:t>
            </a:r>
            <a:r>
              <a:rPr lang="fr-FR" dirty="0"/>
              <a:t> and services?</a:t>
            </a:r>
          </a:p>
        </p:txBody>
      </p:sp>
      <p:sp>
        <p:nvSpPr>
          <p:cNvPr id="15" name="Espace réservé du texte 2"/>
          <p:cNvSpPr>
            <a:spLocks noGrp="1"/>
          </p:cNvSpPr>
          <p:nvPr>
            <p:ph type="body" sz="quarter" idx="11" hasCustomPrompt="1"/>
          </p:nvPr>
        </p:nvSpPr>
        <p:spPr>
          <a:xfrm>
            <a:off x="1008063" y="2924944"/>
            <a:ext cx="7127875" cy="648816"/>
          </a:xfrm>
        </p:spPr>
        <p:txBody>
          <a:bodyPr>
            <a:normAutofit/>
          </a:bodyPr>
          <a:lstStyle>
            <a:lvl1pPr marL="0" indent="0" algn="ctr">
              <a:buNone/>
              <a:defRPr sz="1500" b="0" i="0" spc="100" baseline="0">
                <a:solidFill>
                  <a:schemeClr val="bg1"/>
                </a:solidFill>
                <a:latin typeface="PF Handbook Pro Light" charset="0"/>
                <a:ea typeface="PF Handbook Pro Light" charset="0"/>
                <a:cs typeface="PF Handbook Pro Light" charset="0"/>
              </a:defRPr>
            </a:lvl1pPr>
          </a:lstStyle>
          <a:p>
            <a:pPr lvl="0"/>
            <a:r>
              <a:rPr lang="fr-FR" dirty="0" err="1"/>
              <a:t>Feel</a:t>
            </a:r>
            <a:r>
              <a:rPr lang="fr-FR" dirty="0"/>
              <a:t> free to call us on +33(0)3 20 81 62 75</a:t>
            </a:r>
            <a:br>
              <a:rPr lang="fr-FR" dirty="0"/>
            </a:br>
            <a:r>
              <a:rPr lang="fr-FR" dirty="0"/>
              <a:t>or </a:t>
            </a:r>
            <a:r>
              <a:rPr lang="fr-FR" dirty="0" err="1"/>
              <a:t>send</a:t>
            </a:r>
            <a:r>
              <a:rPr lang="fr-FR" dirty="0"/>
              <a:t> us an email to </a:t>
            </a:r>
            <a:r>
              <a:rPr lang="fr-FR" dirty="0" err="1"/>
              <a:t>fermentis@lesaffre.fr</a:t>
            </a:r>
            <a:endParaRPr lang="fr-FR" dirty="0"/>
          </a:p>
        </p:txBody>
      </p:sp>
    </p:spTree>
    <p:extLst>
      <p:ext uri="{BB962C8B-B14F-4D97-AF65-F5344CB8AC3E}">
        <p14:creationId xmlns:p14="http://schemas.microsoft.com/office/powerpoint/2010/main" val="1832226676"/>
      </p:ext>
    </p:extLst>
  </p:cSld>
  <p:clrMapOvr>
    <a:masterClrMapping/>
  </p:clrMapOvr>
  <p:extLst mod="1">
    <p:ext uri="{DCECCB84-F9BA-43D5-87BE-67443E8EF086}">
      <p15:sldGuideLst xmlns="" xmlns:p15="http://schemas.microsoft.com/office/powerpoint/2012/main">
        <p15:guide id="2" pos="317">
          <p15:clr>
            <a:srgbClr val="FBAE40"/>
          </p15:clr>
        </p15:guide>
        <p15:guide id="4" pos="5443">
          <p15:clr>
            <a:srgbClr val="FBAE40"/>
          </p15:clr>
        </p15:guide>
        <p15:guide id="6" orient="horz" pos="1752">
          <p15:clr>
            <a:srgbClr val="FBAE40"/>
          </p15:clr>
        </p15:guide>
        <p15:guide id="7" pos="5125">
          <p15:clr>
            <a:srgbClr val="FBAE40"/>
          </p15:clr>
        </p15:guide>
        <p15:guide id="8" pos="63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 General section - lower ca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re 1"/>
          <p:cNvSpPr>
            <a:spLocks noGrp="1"/>
          </p:cNvSpPr>
          <p:nvPr>
            <p:ph type="ctrTitle" hasCustomPrompt="1"/>
          </p:nvPr>
        </p:nvSpPr>
        <p:spPr>
          <a:xfrm>
            <a:off x="3129960" y="1484784"/>
            <a:ext cx="5474289" cy="2124647"/>
          </a:xfrm>
        </p:spPr>
        <p:txBody>
          <a:bodyPr lIns="0" tIns="0" rIns="0" bIns="0" anchor="b">
            <a:noAutofit/>
          </a:bodyPr>
          <a:lstStyle>
            <a:lvl1pPr algn="l">
              <a:defRPr sz="5500" b="0" i="0" spc="200" baseline="0">
                <a:solidFill>
                  <a:srgbClr val="333333"/>
                </a:solidFill>
                <a:latin typeface="PF Handbook Pro Thin" charset="0"/>
                <a:ea typeface="PF Handbook Pro Thin" charset="0"/>
                <a:cs typeface="PF Handbook Pro Thin" charset="0"/>
              </a:defRPr>
            </a:lvl1pPr>
          </a:lstStyle>
          <a:p>
            <a:r>
              <a:rPr lang="fr-FR" dirty="0" err="1"/>
              <a:t>Title</a:t>
            </a:r>
            <a:r>
              <a:rPr lang="fr-FR" dirty="0"/>
              <a:t> on </a:t>
            </a:r>
            <a:r>
              <a:rPr lang="fr-FR" dirty="0" err="1"/>
              <a:t>two</a:t>
            </a:r>
            <a:r>
              <a:rPr lang="fr-FR" dirty="0"/>
              <a:t> </a:t>
            </a:r>
            <a:br>
              <a:rPr lang="fr-FR" dirty="0"/>
            </a:br>
            <a:r>
              <a:rPr lang="fr-FR" dirty="0"/>
              <a:t>or </a:t>
            </a:r>
            <a:r>
              <a:rPr lang="fr-FR" dirty="0" err="1"/>
              <a:t>three</a:t>
            </a:r>
            <a:r>
              <a:rPr lang="fr-FR" dirty="0"/>
              <a:t> </a:t>
            </a:r>
            <a:r>
              <a:rPr lang="fr-FR" dirty="0" err="1"/>
              <a:t>lines</a:t>
            </a:r>
            <a:r>
              <a:rPr lang="fr-FR" dirty="0"/>
              <a:t> </a:t>
            </a:r>
            <a:br>
              <a:rPr lang="fr-FR" dirty="0"/>
            </a:br>
            <a:r>
              <a:rPr lang="fr-FR" dirty="0"/>
              <a:t>in </a:t>
            </a:r>
            <a:r>
              <a:rPr lang="fr-FR" dirty="0" err="1"/>
              <a:t>lower</a:t>
            </a:r>
            <a:r>
              <a:rPr lang="fr-FR" dirty="0"/>
              <a:t> case</a:t>
            </a:r>
          </a:p>
        </p:txBody>
      </p:sp>
      <p:cxnSp>
        <p:nvCxnSpPr>
          <p:cNvPr id="7" name="Connecteur droit 6"/>
          <p:cNvCxnSpPr/>
          <p:nvPr/>
        </p:nvCxnSpPr>
        <p:spPr>
          <a:xfrm>
            <a:off x="3132138" y="4149080"/>
            <a:ext cx="2016125"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12" name="Sous-titre 2"/>
          <p:cNvSpPr>
            <a:spLocks noGrp="1"/>
          </p:cNvSpPr>
          <p:nvPr>
            <p:ph type="subTitle" idx="1" hasCustomPrompt="1"/>
          </p:nvPr>
        </p:nvSpPr>
        <p:spPr>
          <a:xfrm>
            <a:off x="3123819" y="726746"/>
            <a:ext cx="5472112" cy="504056"/>
          </a:xfrm>
        </p:spPr>
        <p:txBody>
          <a:bodyPr lIns="0" tIns="0" rIns="0" bIns="0" anchor="ctr">
            <a:normAutofit/>
          </a:bodyPr>
          <a:lstStyle>
            <a:lvl1pPr marL="0" indent="0" algn="l">
              <a:buNone/>
              <a:defRPr sz="1800" b="0" i="0" cap="all" spc="300" baseline="0">
                <a:solidFill>
                  <a:srgbClr val="B55654"/>
                </a:solidFill>
                <a:latin typeface="PF Handbook Pro Medium" charset="0"/>
                <a:ea typeface="PF Handbook Pro Medium" charset="0"/>
                <a:cs typeface="PF Handbook Pro Medium"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SUBHEAD IF NEEDED</a:t>
            </a:r>
          </a:p>
        </p:txBody>
      </p:sp>
      <p:sp>
        <p:nvSpPr>
          <p:cNvPr id="14" name="Espace réservé du texte 5"/>
          <p:cNvSpPr>
            <a:spLocks noGrp="1"/>
          </p:cNvSpPr>
          <p:nvPr>
            <p:ph type="body" sz="quarter" idx="11" hasCustomPrompt="1"/>
          </p:nvPr>
        </p:nvSpPr>
        <p:spPr>
          <a:xfrm>
            <a:off x="296863" y="780746"/>
            <a:ext cx="1965325" cy="1568134"/>
          </a:xfrm>
        </p:spPr>
        <p:txBody>
          <a:bodyPr lIns="0" tIns="46800" rIns="0" anchor="t">
            <a:normAutofit/>
          </a:bodyPr>
          <a:lstStyle>
            <a:lvl1pPr marL="0" indent="0">
              <a:buNone/>
              <a:defRPr sz="2800" b="0" i="0" cap="all" spc="100" baseline="0">
                <a:solidFill>
                  <a:schemeClr val="bg1"/>
                </a:solidFill>
                <a:latin typeface="PF Handbook Pro Light" charset="0"/>
                <a:ea typeface="PF Handbook Pro Light" charset="0"/>
                <a:cs typeface="PF Handbook Pro Light" charset="0"/>
              </a:defRPr>
            </a:lvl1pPr>
          </a:lstStyle>
          <a:p>
            <a:pPr lvl="0"/>
            <a:r>
              <a:rPr lang="fr-FR" dirty="0"/>
              <a:t>SECTION TITLE IN UPPER CASE</a:t>
            </a:r>
          </a:p>
        </p:txBody>
      </p:sp>
      <p:sp>
        <p:nvSpPr>
          <p:cNvPr id="15" name="Espace réservé du texte 5"/>
          <p:cNvSpPr>
            <a:spLocks noGrp="1"/>
          </p:cNvSpPr>
          <p:nvPr>
            <p:ph type="body" sz="quarter" idx="12" hasCustomPrompt="1"/>
          </p:nvPr>
        </p:nvSpPr>
        <p:spPr>
          <a:xfrm>
            <a:off x="287339" y="260649"/>
            <a:ext cx="1974850" cy="325140"/>
          </a:xfrm>
        </p:spPr>
        <p:txBody>
          <a:bodyPr lIns="0" tIns="0" rIns="0" bIns="0" anchor="t">
            <a:normAutofit/>
          </a:bodyPr>
          <a:lstStyle>
            <a:lvl1pPr marL="0" indent="0">
              <a:buNone/>
              <a:defRPr sz="3200" b="0" i="0" cap="all" spc="100" baseline="0">
                <a:solidFill>
                  <a:schemeClr val="bg1"/>
                </a:solidFill>
                <a:latin typeface="PF Handbook Pro Thin" charset="0"/>
                <a:ea typeface="PF Handbook Pro Thin" charset="0"/>
                <a:cs typeface="PF Handbook Pro Thin" charset="0"/>
              </a:defRPr>
            </a:lvl1pPr>
          </a:lstStyle>
          <a:p>
            <a:pPr lvl="0"/>
            <a:r>
              <a:rPr lang="fr-FR" dirty="0"/>
              <a:t>1.</a:t>
            </a:r>
          </a:p>
        </p:txBody>
      </p:sp>
    </p:spTree>
    <p:extLst>
      <p:ext uri="{BB962C8B-B14F-4D97-AF65-F5344CB8AC3E}">
        <p14:creationId xmlns:p14="http://schemas.microsoft.com/office/powerpoint/2010/main" val="842819533"/>
      </p:ext>
    </p:extLst>
  </p:cSld>
  <p:clrMapOvr>
    <a:masterClrMapping/>
  </p:clrMapOvr>
  <p:extLst mod="1">
    <p:ext uri="{DCECCB84-F9BA-43D5-87BE-67443E8EF086}">
      <p15:sldGuideLst xmlns="" xmlns:p15="http://schemas.microsoft.com/office/powerpoint/2012/main">
        <p15:guide id="1" orient="horz" pos="3952">
          <p15:clr>
            <a:srgbClr val="FBAE40"/>
          </p15:clr>
        </p15:guide>
        <p15:guide id="3" pos="1425">
          <p15:clr>
            <a:srgbClr val="FBAE40"/>
          </p15:clr>
        </p15:guide>
        <p15:guide id="4" pos="5420">
          <p15:clr>
            <a:srgbClr val="FBAE40"/>
          </p15:clr>
        </p15:guide>
        <p15:guide id="5" pos="1973">
          <p15:clr>
            <a:srgbClr val="FBAE40"/>
          </p15:clr>
        </p15:guide>
        <p15:guide id="6" pos="187">
          <p15:clr>
            <a:srgbClr val="FBAE40"/>
          </p15:clr>
        </p15:guide>
        <p15:guide id="8" orient="horz" pos="2160">
          <p15:clr>
            <a:srgbClr val="FBAE40"/>
          </p15:clr>
        </p15:guide>
        <p15:guide id="9" orient="horz" pos="369">
          <p15:clr>
            <a:srgbClr val="FBAE40"/>
          </p15:clr>
        </p15:guide>
        <p15:guide id="10" orient="horz" pos="187">
          <p15:clr>
            <a:srgbClr val="FBAE40"/>
          </p15:clr>
        </p15:guide>
        <p15:guide id="11" orient="horz" pos="56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 General section - upper ca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re 1"/>
          <p:cNvSpPr>
            <a:spLocks noGrp="1"/>
          </p:cNvSpPr>
          <p:nvPr>
            <p:ph type="ctrTitle" hasCustomPrompt="1"/>
          </p:nvPr>
        </p:nvSpPr>
        <p:spPr>
          <a:xfrm>
            <a:off x="3129960" y="1484784"/>
            <a:ext cx="5474289" cy="2124647"/>
          </a:xfrm>
        </p:spPr>
        <p:txBody>
          <a:bodyPr lIns="0" tIns="0" rIns="0" bIns="0" anchor="b">
            <a:noAutofit/>
          </a:bodyPr>
          <a:lstStyle>
            <a:lvl1pPr algn="l">
              <a:defRPr sz="5500" b="0" i="0" cap="all" spc="200" baseline="0">
                <a:solidFill>
                  <a:srgbClr val="333333"/>
                </a:solidFill>
                <a:latin typeface="PF Handbook Pro Thin" charset="0"/>
                <a:ea typeface="PF Handbook Pro Thin" charset="0"/>
                <a:cs typeface="PF Handbook Pro Thin" charset="0"/>
              </a:defRPr>
            </a:lvl1pPr>
          </a:lstStyle>
          <a:p>
            <a:r>
              <a:rPr lang="fr-FR" dirty="0"/>
              <a:t>TITLE ON TWO </a:t>
            </a:r>
            <a:br>
              <a:rPr lang="fr-FR" dirty="0"/>
            </a:br>
            <a:r>
              <a:rPr lang="fr-FR" dirty="0"/>
              <a:t>OR THREE LINES </a:t>
            </a:r>
            <a:br>
              <a:rPr lang="fr-FR" dirty="0"/>
            </a:br>
            <a:r>
              <a:rPr lang="fr-FR" dirty="0"/>
              <a:t>IN UPPER CASE</a:t>
            </a:r>
          </a:p>
        </p:txBody>
      </p:sp>
      <p:cxnSp>
        <p:nvCxnSpPr>
          <p:cNvPr id="7" name="Connecteur droit 6"/>
          <p:cNvCxnSpPr/>
          <p:nvPr/>
        </p:nvCxnSpPr>
        <p:spPr>
          <a:xfrm>
            <a:off x="3132138" y="4149080"/>
            <a:ext cx="2016125"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12" name="Sous-titre 2"/>
          <p:cNvSpPr>
            <a:spLocks noGrp="1"/>
          </p:cNvSpPr>
          <p:nvPr>
            <p:ph type="subTitle" idx="1" hasCustomPrompt="1"/>
          </p:nvPr>
        </p:nvSpPr>
        <p:spPr>
          <a:xfrm>
            <a:off x="3123819" y="726746"/>
            <a:ext cx="5472112" cy="504056"/>
          </a:xfrm>
        </p:spPr>
        <p:txBody>
          <a:bodyPr lIns="0" tIns="0" rIns="0" bIns="0" anchor="ctr">
            <a:normAutofit/>
          </a:bodyPr>
          <a:lstStyle>
            <a:lvl1pPr marL="0" indent="0" algn="l">
              <a:buNone/>
              <a:defRPr sz="1800" b="0" i="0" cap="all" spc="300" baseline="0">
                <a:solidFill>
                  <a:srgbClr val="B55654"/>
                </a:solidFill>
                <a:latin typeface="PF Handbook Pro Medium" charset="0"/>
                <a:ea typeface="PF Handbook Pro Medium" charset="0"/>
                <a:cs typeface="PF Handbook Pro Medium"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SUBHEAD IF NEEDED</a:t>
            </a:r>
          </a:p>
        </p:txBody>
      </p:sp>
      <p:sp>
        <p:nvSpPr>
          <p:cNvPr id="14" name="Espace réservé du texte 5"/>
          <p:cNvSpPr>
            <a:spLocks noGrp="1"/>
          </p:cNvSpPr>
          <p:nvPr>
            <p:ph type="body" sz="quarter" idx="11" hasCustomPrompt="1"/>
          </p:nvPr>
        </p:nvSpPr>
        <p:spPr>
          <a:xfrm>
            <a:off x="296863" y="780746"/>
            <a:ext cx="1965325" cy="1568134"/>
          </a:xfrm>
        </p:spPr>
        <p:txBody>
          <a:bodyPr lIns="0" tIns="46800" rIns="0" anchor="t">
            <a:normAutofit/>
          </a:bodyPr>
          <a:lstStyle>
            <a:lvl1pPr marL="0" indent="0">
              <a:buNone/>
              <a:defRPr sz="2800" b="0" i="0" cap="all" spc="100" baseline="0">
                <a:solidFill>
                  <a:schemeClr val="bg1"/>
                </a:solidFill>
                <a:latin typeface="PF Handbook Pro Light" charset="0"/>
                <a:ea typeface="PF Handbook Pro Light" charset="0"/>
                <a:cs typeface="PF Handbook Pro Light" charset="0"/>
              </a:defRPr>
            </a:lvl1pPr>
          </a:lstStyle>
          <a:p>
            <a:pPr lvl="0"/>
            <a:r>
              <a:rPr lang="fr-FR" dirty="0"/>
              <a:t>SECTION TITLE IN UPPER CASE</a:t>
            </a:r>
          </a:p>
        </p:txBody>
      </p:sp>
      <p:sp>
        <p:nvSpPr>
          <p:cNvPr id="15" name="Espace réservé du texte 5"/>
          <p:cNvSpPr>
            <a:spLocks noGrp="1"/>
          </p:cNvSpPr>
          <p:nvPr>
            <p:ph type="body" sz="quarter" idx="12" hasCustomPrompt="1"/>
          </p:nvPr>
        </p:nvSpPr>
        <p:spPr>
          <a:xfrm>
            <a:off x="287339" y="260649"/>
            <a:ext cx="1974850" cy="325140"/>
          </a:xfrm>
        </p:spPr>
        <p:txBody>
          <a:bodyPr lIns="0" tIns="0" rIns="0" bIns="0" anchor="t">
            <a:normAutofit/>
          </a:bodyPr>
          <a:lstStyle>
            <a:lvl1pPr marL="0" indent="0">
              <a:buNone/>
              <a:defRPr sz="3200" b="0" i="0" cap="all" spc="100" baseline="0">
                <a:solidFill>
                  <a:schemeClr val="bg1"/>
                </a:solidFill>
                <a:latin typeface="PF Handbook Pro Thin" charset="0"/>
                <a:ea typeface="PF Handbook Pro Thin" charset="0"/>
                <a:cs typeface="PF Handbook Pro Thin" charset="0"/>
              </a:defRPr>
            </a:lvl1pPr>
          </a:lstStyle>
          <a:p>
            <a:pPr lvl="0"/>
            <a:r>
              <a:rPr lang="fr-FR" dirty="0"/>
              <a:t>1.</a:t>
            </a:r>
          </a:p>
        </p:txBody>
      </p:sp>
    </p:spTree>
    <p:extLst>
      <p:ext uri="{BB962C8B-B14F-4D97-AF65-F5344CB8AC3E}">
        <p14:creationId xmlns:p14="http://schemas.microsoft.com/office/powerpoint/2010/main" val="172819248"/>
      </p:ext>
    </p:extLst>
  </p:cSld>
  <p:clrMapOvr>
    <a:masterClrMapping/>
  </p:clrMapOvr>
  <p:extLst mod="1">
    <p:ext uri="{DCECCB84-F9BA-43D5-87BE-67443E8EF086}">
      <p15:sldGuideLst xmlns="" xmlns:p15="http://schemas.microsoft.com/office/powerpoint/2012/main">
        <p15:guide id="1" orient="horz" pos="3952">
          <p15:clr>
            <a:srgbClr val="FBAE40"/>
          </p15:clr>
        </p15:guide>
        <p15:guide id="3" pos="1425">
          <p15:clr>
            <a:srgbClr val="FBAE40"/>
          </p15:clr>
        </p15:guide>
        <p15:guide id="4" pos="5420">
          <p15:clr>
            <a:srgbClr val="FBAE40"/>
          </p15:clr>
        </p15:guide>
        <p15:guide id="5" pos="1973">
          <p15:clr>
            <a:srgbClr val="FBAE40"/>
          </p15:clr>
        </p15:guide>
        <p15:guide id="6" pos="187">
          <p15:clr>
            <a:srgbClr val="FBAE40"/>
          </p15:clr>
        </p15:guide>
        <p15:guide id="8" orient="horz" pos="2160">
          <p15:clr>
            <a:srgbClr val="FBAE40"/>
          </p15:clr>
        </p15:guide>
        <p15:guide id="9" orient="horz" pos="369">
          <p15:clr>
            <a:srgbClr val="FBAE40"/>
          </p15:clr>
        </p15:guide>
        <p15:guide id="10" orient="horz" pos="187">
          <p15:clr>
            <a:srgbClr val="FBAE40"/>
          </p15:clr>
        </p15:guide>
        <p15:guide id="11" orient="horz" pos="56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 General section - lower case +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re 1"/>
          <p:cNvSpPr>
            <a:spLocks noGrp="1"/>
          </p:cNvSpPr>
          <p:nvPr>
            <p:ph type="ctrTitle" hasCustomPrompt="1"/>
          </p:nvPr>
        </p:nvSpPr>
        <p:spPr>
          <a:xfrm>
            <a:off x="3129960" y="1484784"/>
            <a:ext cx="5474289" cy="2124647"/>
          </a:xfrm>
        </p:spPr>
        <p:txBody>
          <a:bodyPr lIns="0" tIns="0" rIns="0" bIns="0" anchor="b">
            <a:noAutofit/>
          </a:bodyPr>
          <a:lstStyle>
            <a:lvl1pPr algn="l">
              <a:defRPr sz="5500" b="0" i="0" spc="200" baseline="0">
                <a:solidFill>
                  <a:srgbClr val="333333"/>
                </a:solidFill>
                <a:latin typeface="PF Handbook Pro Thin" charset="0"/>
                <a:ea typeface="PF Handbook Pro Thin" charset="0"/>
                <a:cs typeface="PF Handbook Pro Thin" charset="0"/>
              </a:defRPr>
            </a:lvl1pPr>
          </a:lstStyle>
          <a:p>
            <a:r>
              <a:rPr lang="fr-FR" dirty="0" err="1"/>
              <a:t>Title</a:t>
            </a:r>
            <a:r>
              <a:rPr lang="fr-FR" dirty="0"/>
              <a:t> on </a:t>
            </a:r>
            <a:r>
              <a:rPr lang="fr-FR" dirty="0" err="1"/>
              <a:t>two</a:t>
            </a:r>
            <a:r>
              <a:rPr lang="fr-FR" dirty="0"/>
              <a:t> </a:t>
            </a:r>
            <a:br>
              <a:rPr lang="fr-FR" dirty="0"/>
            </a:br>
            <a:r>
              <a:rPr lang="fr-FR" dirty="0"/>
              <a:t>or </a:t>
            </a:r>
            <a:r>
              <a:rPr lang="fr-FR" dirty="0" err="1"/>
              <a:t>three</a:t>
            </a:r>
            <a:r>
              <a:rPr lang="fr-FR" dirty="0"/>
              <a:t> </a:t>
            </a:r>
            <a:r>
              <a:rPr lang="fr-FR" dirty="0" err="1"/>
              <a:t>lines</a:t>
            </a:r>
            <a:r>
              <a:rPr lang="fr-FR" dirty="0"/>
              <a:t> </a:t>
            </a:r>
            <a:br>
              <a:rPr lang="fr-FR" dirty="0"/>
            </a:br>
            <a:r>
              <a:rPr lang="fr-FR" dirty="0"/>
              <a:t>in </a:t>
            </a:r>
            <a:r>
              <a:rPr lang="fr-FR" dirty="0" err="1"/>
              <a:t>lower</a:t>
            </a:r>
            <a:r>
              <a:rPr lang="fr-FR" dirty="0"/>
              <a:t> case</a:t>
            </a:r>
          </a:p>
        </p:txBody>
      </p:sp>
      <p:sp>
        <p:nvSpPr>
          <p:cNvPr id="12" name="Sous-titre 2"/>
          <p:cNvSpPr>
            <a:spLocks noGrp="1"/>
          </p:cNvSpPr>
          <p:nvPr>
            <p:ph type="subTitle" idx="1" hasCustomPrompt="1"/>
          </p:nvPr>
        </p:nvSpPr>
        <p:spPr>
          <a:xfrm>
            <a:off x="3123819" y="726746"/>
            <a:ext cx="5472112" cy="504056"/>
          </a:xfrm>
        </p:spPr>
        <p:txBody>
          <a:bodyPr lIns="0" tIns="0" rIns="0" bIns="0" anchor="ctr">
            <a:normAutofit/>
          </a:bodyPr>
          <a:lstStyle>
            <a:lvl1pPr marL="0" indent="0" algn="l">
              <a:buNone/>
              <a:defRPr sz="1800" b="0" i="0" cap="all" spc="300" baseline="0">
                <a:solidFill>
                  <a:srgbClr val="B55654"/>
                </a:solidFill>
                <a:latin typeface="PF Handbook Pro Medium" charset="0"/>
                <a:ea typeface="PF Handbook Pro Medium" charset="0"/>
                <a:cs typeface="PF Handbook Pro Medium"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SUBHEAD IF NEEDED</a:t>
            </a:r>
          </a:p>
        </p:txBody>
      </p:sp>
      <p:sp>
        <p:nvSpPr>
          <p:cNvPr id="14" name="Espace réservé du texte 5"/>
          <p:cNvSpPr>
            <a:spLocks noGrp="1"/>
          </p:cNvSpPr>
          <p:nvPr>
            <p:ph type="body" sz="quarter" idx="11" hasCustomPrompt="1"/>
          </p:nvPr>
        </p:nvSpPr>
        <p:spPr>
          <a:xfrm>
            <a:off x="296863" y="780746"/>
            <a:ext cx="1965325" cy="1568134"/>
          </a:xfrm>
        </p:spPr>
        <p:txBody>
          <a:bodyPr lIns="0" tIns="46800" rIns="0" anchor="t">
            <a:normAutofit/>
          </a:bodyPr>
          <a:lstStyle>
            <a:lvl1pPr marL="0" indent="0">
              <a:buNone/>
              <a:defRPr sz="2800" b="0" i="0" cap="all" spc="100" baseline="0">
                <a:solidFill>
                  <a:schemeClr val="bg1"/>
                </a:solidFill>
                <a:latin typeface="PF Handbook Pro Light" charset="0"/>
                <a:ea typeface="PF Handbook Pro Light" charset="0"/>
                <a:cs typeface="PF Handbook Pro Light" charset="0"/>
              </a:defRPr>
            </a:lvl1pPr>
          </a:lstStyle>
          <a:p>
            <a:pPr lvl="0"/>
            <a:r>
              <a:rPr lang="fr-FR" dirty="0"/>
              <a:t>SECTION TITLE IN UPPER CASE</a:t>
            </a:r>
          </a:p>
        </p:txBody>
      </p:sp>
      <p:sp>
        <p:nvSpPr>
          <p:cNvPr id="15" name="Espace réservé du texte 5"/>
          <p:cNvSpPr>
            <a:spLocks noGrp="1"/>
          </p:cNvSpPr>
          <p:nvPr>
            <p:ph type="body" sz="quarter" idx="12" hasCustomPrompt="1"/>
          </p:nvPr>
        </p:nvSpPr>
        <p:spPr>
          <a:xfrm>
            <a:off x="287339" y="260649"/>
            <a:ext cx="1974850" cy="325140"/>
          </a:xfrm>
        </p:spPr>
        <p:txBody>
          <a:bodyPr lIns="0" tIns="0" rIns="0" bIns="0" anchor="t">
            <a:normAutofit/>
          </a:bodyPr>
          <a:lstStyle>
            <a:lvl1pPr marL="0" indent="0">
              <a:buNone/>
              <a:defRPr sz="3200" b="0" i="0" cap="all" spc="100" baseline="0">
                <a:solidFill>
                  <a:schemeClr val="bg1"/>
                </a:solidFill>
                <a:latin typeface="PF Handbook Pro Thin" charset="0"/>
                <a:ea typeface="PF Handbook Pro Thin" charset="0"/>
                <a:cs typeface="PF Handbook Pro Thin" charset="0"/>
              </a:defRPr>
            </a:lvl1pPr>
          </a:lstStyle>
          <a:p>
            <a:pPr lvl="0"/>
            <a:r>
              <a:rPr lang="fr-FR" dirty="0"/>
              <a:t>1.</a:t>
            </a:r>
          </a:p>
        </p:txBody>
      </p:sp>
      <p:sp>
        <p:nvSpPr>
          <p:cNvPr id="9" name="Espace réservé du texte 5"/>
          <p:cNvSpPr>
            <a:spLocks noGrp="1"/>
          </p:cNvSpPr>
          <p:nvPr>
            <p:ph type="body" sz="quarter" idx="10" hasCustomPrompt="1"/>
          </p:nvPr>
        </p:nvSpPr>
        <p:spPr>
          <a:xfrm>
            <a:off x="3132138" y="3933056"/>
            <a:ext cx="5472112" cy="864096"/>
          </a:xfrm>
        </p:spPr>
        <p:txBody>
          <a:bodyPr lIns="0" tIns="46800" rIns="0">
            <a:normAutofit/>
          </a:bodyPr>
          <a:lstStyle>
            <a:lvl1pPr marL="0" indent="0">
              <a:buNone/>
              <a:defRPr sz="2400" b="0" i="0" spc="100" baseline="0">
                <a:solidFill>
                  <a:srgbClr val="333333"/>
                </a:solidFill>
                <a:latin typeface="PF Handbook Pro Light" charset="0"/>
                <a:ea typeface="PF Handbook Pro Light" charset="0"/>
                <a:cs typeface="PF Handbook Pro Light" charset="0"/>
              </a:defRPr>
            </a:lvl1pPr>
          </a:lstStyle>
          <a:p>
            <a:pPr lvl="0"/>
            <a:r>
              <a:rPr lang="fr-FR" dirty="0" err="1"/>
              <a:t>Optional</a:t>
            </a:r>
            <a:r>
              <a:rPr lang="fr-FR" dirty="0"/>
              <a:t> </a:t>
            </a:r>
            <a:r>
              <a:rPr lang="fr-FR" dirty="0" err="1"/>
              <a:t>subtitle</a:t>
            </a:r>
            <a:endParaRPr lang="fr-FR" dirty="0"/>
          </a:p>
        </p:txBody>
      </p:sp>
      <p:sp>
        <p:nvSpPr>
          <p:cNvPr id="10" name="ZoneTexte 9"/>
          <p:cNvSpPr txBox="1"/>
          <p:nvPr/>
        </p:nvSpPr>
        <p:spPr>
          <a:xfrm>
            <a:off x="300522" y="6477278"/>
            <a:ext cx="2002942" cy="247312"/>
          </a:xfrm>
          <a:prstGeom prst="rect">
            <a:avLst/>
          </a:prstGeom>
          <a:noFill/>
        </p:spPr>
        <p:txBody>
          <a:bodyPr wrap="square" lIns="0" tIns="4680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0" i="0" spc="100" dirty="0">
                <a:solidFill>
                  <a:schemeClr val="bg1"/>
                </a:solidFill>
                <a:latin typeface="PF Handbook Pro Light" charset="0"/>
                <a:ea typeface="PF Handbook Pro Light" charset="0"/>
                <a:cs typeface="PF Handbook Pro Light" charset="0"/>
              </a:rPr>
              <a:t>DOCUMENT</a:t>
            </a:r>
            <a:r>
              <a:rPr lang="fr-FR" sz="1000" b="0" i="0" spc="100" baseline="0" dirty="0">
                <a:solidFill>
                  <a:schemeClr val="bg1"/>
                </a:solidFill>
                <a:latin typeface="PF Handbook Pro Light" charset="0"/>
                <a:ea typeface="PF Handbook Pro Light" charset="0"/>
                <a:cs typeface="PF Handbook Pro Light" charset="0"/>
              </a:rPr>
              <a:t> TITLE </a:t>
            </a:r>
            <a:r>
              <a:rPr lang="bg-BG" sz="1000" b="0" i="0" u="none" strike="noStrike" kern="1200" baseline="0" dirty="0">
                <a:solidFill>
                  <a:schemeClr val="bg1"/>
                </a:solidFill>
                <a:latin typeface="PF Handbook Pro Light" charset="0"/>
                <a:ea typeface="PF Handbook Pro Light" charset="0"/>
                <a:cs typeface="PF Handbook Pro Light" charset="0"/>
              </a:rPr>
              <a:t>•</a:t>
            </a:r>
            <a:r>
              <a:rPr lang="fr-FR" sz="1000" b="0" i="0" u="none" strike="noStrike" kern="1200" baseline="0" dirty="0">
                <a:solidFill>
                  <a:schemeClr val="bg1"/>
                </a:solidFill>
                <a:latin typeface="PF Handbook Pro Light" charset="0"/>
                <a:ea typeface="PF Handbook Pro Light" charset="0"/>
                <a:cs typeface="PF Handbook Pro Light" charset="0"/>
              </a:rPr>
              <a:t> </a:t>
            </a:r>
            <a:fld id="{481531C4-3727-164B-8855-D1B5F48933A4}" type="slidenum">
              <a:rPr lang="fr-FR" sz="1000" b="0" i="0" u="none" strike="noStrike" kern="1200" baseline="0" smtClean="0">
                <a:solidFill>
                  <a:schemeClr val="bg1"/>
                </a:solidFill>
                <a:latin typeface="PF Handbook Pro Light" charset="0"/>
                <a:ea typeface="PF Handbook Pro Light" charset="0"/>
                <a:cs typeface="PF Handbook Pro Light" charset="0"/>
              </a:rPr>
              <a:pPr marL="0" marR="0" indent="0" algn="l" defTabSz="914400" rtl="0" eaLnBrk="1" fontAlgn="auto" latinLnBrk="0" hangingPunct="1">
                <a:lnSpc>
                  <a:spcPct val="100000"/>
                </a:lnSpc>
                <a:spcBef>
                  <a:spcPts val="0"/>
                </a:spcBef>
                <a:spcAft>
                  <a:spcPts val="0"/>
                </a:spcAft>
                <a:buClrTx/>
                <a:buSzTx/>
                <a:buFontTx/>
                <a:buNone/>
                <a:tabLst/>
                <a:defRPr/>
              </a:pPr>
              <a:t>‹#›</a:t>
            </a:fld>
            <a:r>
              <a:rPr lang="fr-FR" sz="1000" b="0" i="0" u="none" strike="noStrike" kern="1200" baseline="0" dirty="0">
                <a:solidFill>
                  <a:schemeClr val="bg1"/>
                </a:solidFill>
                <a:latin typeface="PF Handbook Pro Light" charset="0"/>
                <a:ea typeface="PF Handbook Pro Light" charset="0"/>
                <a:cs typeface="PF Handbook Pro Light" charset="0"/>
              </a:rPr>
              <a:t>/x</a:t>
            </a:r>
            <a:endParaRPr lang="bg-BG" sz="1000" b="0" i="0" u="none" strike="noStrike" kern="1200" baseline="0" dirty="0">
              <a:solidFill>
                <a:schemeClr val="bg1"/>
              </a:solidFill>
              <a:latin typeface="PF Handbook Pro Light" charset="0"/>
              <a:ea typeface="PF Handbook Pro Light" charset="0"/>
              <a:cs typeface="PF Handbook Pro Light" charset="0"/>
            </a:endParaRPr>
          </a:p>
        </p:txBody>
      </p:sp>
    </p:spTree>
    <p:extLst>
      <p:ext uri="{BB962C8B-B14F-4D97-AF65-F5344CB8AC3E}">
        <p14:creationId xmlns:p14="http://schemas.microsoft.com/office/powerpoint/2010/main" val="1750625308"/>
      </p:ext>
    </p:extLst>
  </p:cSld>
  <p:clrMapOvr>
    <a:masterClrMapping/>
  </p:clrMapOvr>
  <p:extLst mod="1">
    <p:ext uri="{DCECCB84-F9BA-43D5-87BE-67443E8EF086}">
      <p15:sldGuideLst xmlns="" xmlns:p15="http://schemas.microsoft.com/office/powerpoint/2012/main">
        <p15:guide id="1" orient="horz" pos="3952">
          <p15:clr>
            <a:srgbClr val="FBAE40"/>
          </p15:clr>
        </p15:guide>
        <p15:guide id="3" pos="1425">
          <p15:clr>
            <a:srgbClr val="FBAE40"/>
          </p15:clr>
        </p15:guide>
        <p15:guide id="4" pos="5420">
          <p15:clr>
            <a:srgbClr val="FBAE40"/>
          </p15:clr>
        </p15:guide>
        <p15:guide id="5" pos="1973">
          <p15:clr>
            <a:srgbClr val="FBAE40"/>
          </p15:clr>
        </p15:guide>
        <p15:guide id="6" pos="187">
          <p15:clr>
            <a:srgbClr val="FBAE40"/>
          </p15:clr>
        </p15:guide>
        <p15:guide id="8" orient="horz" pos="2160">
          <p15:clr>
            <a:srgbClr val="FBAE40"/>
          </p15:clr>
        </p15:guide>
        <p15:guide id="9" orient="horz" pos="369">
          <p15:clr>
            <a:srgbClr val="FBAE40"/>
          </p15:clr>
        </p15:guide>
        <p15:guide id="10" orient="horz" pos="187">
          <p15:clr>
            <a:srgbClr val="FBAE40"/>
          </p15:clr>
        </p15:guide>
        <p15:guide id="11" orient="horz" pos="56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General section - upper case +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re 1"/>
          <p:cNvSpPr>
            <a:spLocks noGrp="1"/>
          </p:cNvSpPr>
          <p:nvPr>
            <p:ph type="ctrTitle" hasCustomPrompt="1"/>
          </p:nvPr>
        </p:nvSpPr>
        <p:spPr>
          <a:xfrm>
            <a:off x="3129960" y="1484784"/>
            <a:ext cx="5474289" cy="2124647"/>
          </a:xfrm>
        </p:spPr>
        <p:txBody>
          <a:bodyPr lIns="0" tIns="0" rIns="0" bIns="0" anchor="b">
            <a:noAutofit/>
          </a:bodyPr>
          <a:lstStyle>
            <a:lvl1pPr algn="l">
              <a:defRPr sz="5500" b="0" i="0" cap="all" spc="200" baseline="0">
                <a:solidFill>
                  <a:srgbClr val="333333"/>
                </a:solidFill>
                <a:latin typeface="PF Handbook Pro Thin" charset="0"/>
                <a:ea typeface="PF Handbook Pro Thin" charset="0"/>
                <a:cs typeface="PF Handbook Pro Thin" charset="0"/>
              </a:defRPr>
            </a:lvl1pPr>
          </a:lstStyle>
          <a:p>
            <a:r>
              <a:rPr lang="fr-FR" dirty="0"/>
              <a:t>TITLE ON TWO </a:t>
            </a:r>
            <a:br>
              <a:rPr lang="fr-FR" dirty="0"/>
            </a:br>
            <a:r>
              <a:rPr lang="fr-FR" dirty="0"/>
              <a:t>OR THREE LINES </a:t>
            </a:r>
            <a:br>
              <a:rPr lang="fr-FR" dirty="0"/>
            </a:br>
            <a:r>
              <a:rPr lang="fr-FR" dirty="0"/>
              <a:t>IN UPPER CASE</a:t>
            </a:r>
          </a:p>
        </p:txBody>
      </p:sp>
      <p:sp>
        <p:nvSpPr>
          <p:cNvPr id="12" name="Sous-titre 2"/>
          <p:cNvSpPr>
            <a:spLocks noGrp="1"/>
          </p:cNvSpPr>
          <p:nvPr>
            <p:ph type="subTitle" idx="1" hasCustomPrompt="1"/>
          </p:nvPr>
        </p:nvSpPr>
        <p:spPr>
          <a:xfrm>
            <a:off x="3123819" y="726746"/>
            <a:ext cx="5472112" cy="504056"/>
          </a:xfrm>
        </p:spPr>
        <p:txBody>
          <a:bodyPr lIns="0" tIns="0" rIns="0" bIns="0" anchor="ctr">
            <a:normAutofit/>
          </a:bodyPr>
          <a:lstStyle>
            <a:lvl1pPr marL="0" indent="0" algn="l">
              <a:buNone/>
              <a:defRPr sz="1800" b="0" i="0" cap="all" spc="300" baseline="0">
                <a:solidFill>
                  <a:srgbClr val="B55654"/>
                </a:solidFill>
                <a:latin typeface="PF Handbook Pro Medium" charset="0"/>
                <a:ea typeface="PF Handbook Pro Medium" charset="0"/>
                <a:cs typeface="PF Handbook Pro Medium"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SUBHEAD IF NEEDED</a:t>
            </a:r>
          </a:p>
        </p:txBody>
      </p:sp>
      <p:sp>
        <p:nvSpPr>
          <p:cNvPr id="14" name="Espace réservé du texte 5"/>
          <p:cNvSpPr>
            <a:spLocks noGrp="1"/>
          </p:cNvSpPr>
          <p:nvPr>
            <p:ph type="body" sz="quarter" idx="11" hasCustomPrompt="1"/>
          </p:nvPr>
        </p:nvSpPr>
        <p:spPr>
          <a:xfrm>
            <a:off x="296863" y="780746"/>
            <a:ext cx="1965325" cy="1568134"/>
          </a:xfrm>
        </p:spPr>
        <p:txBody>
          <a:bodyPr lIns="0" tIns="46800" rIns="0" anchor="t">
            <a:normAutofit/>
          </a:bodyPr>
          <a:lstStyle>
            <a:lvl1pPr marL="0" indent="0">
              <a:buNone/>
              <a:defRPr sz="2800" b="0" i="0" cap="all" spc="100" baseline="0">
                <a:solidFill>
                  <a:schemeClr val="bg1"/>
                </a:solidFill>
                <a:latin typeface="PF Handbook Pro Light" charset="0"/>
                <a:ea typeface="PF Handbook Pro Light" charset="0"/>
                <a:cs typeface="PF Handbook Pro Light" charset="0"/>
              </a:defRPr>
            </a:lvl1pPr>
          </a:lstStyle>
          <a:p>
            <a:pPr lvl="0"/>
            <a:r>
              <a:rPr lang="fr-FR" dirty="0"/>
              <a:t>SECTION TITLE IN UPPER CASE</a:t>
            </a:r>
          </a:p>
        </p:txBody>
      </p:sp>
      <p:sp>
        <p:nvSpPr>
          <p:cNvPr id="15" name="Espace réservé du texte 5"/>
          <p:cNvSpPr>
            <a:spLocks noGrp="1"/>
          </p:cNvSpPr>
          <p:nvPr>
            <p:ph type="body" sz="quarter" idx="12" hasCustomPrompt="1"/>
          </p:nvPr>
        </p:nvSpPr>
        <p:spPr>
          <a:xfrm>
            <a:off x="287339" y="260649"/>
            <a:ext cx="1974850" cy="325140"/>
          </a:xfrm>
        </p:spPr>
        <p:txBody>
          <a:bodyPr lIns="0" tIns="0" rIns="0" bIns="0" anchor="t">
            <a:normAutofit/>
          </a:bodyPr>
          <a:lstStyle>
            <a:lvl1pPr marL="0" indent="0">
              <a:buNone/>
              <a:defRPr sz="3200" b="0" i="0" cap="all" spc="100" baseline="0">
                <a:solidFill>
                  <a:schemeClr val="bg1"/>
                </a:solidFill>
                <a:latin typeface="PF Handbook Pro Thin" charset="0"/>
                <a:ea typeface="PF Handbook Pro Thin" charset="0"/>
                <a:cs typeface="PF Handbook Pro Thin" charset="0"/>
              </a:defRPr>
            </a:lvl1pPr>
          </a:lstStyle>
          <a:p>
            <a:pPr lvl="0"/>
            <a:r>
              <a:rPr lang="fr-FR" dirty="0"/>
              <a:t>1.</a:t>
            </a:r>
          </a:p>
        </p:txBody>
      </p:sp>
      <p:sp>
        <p:nvSpPr>
          <p:cNvPr id="13" name="Espace réservé du texte 5"/>
          <p:cNvSpPr>
            <a:spLocks noGrp="1"/>
          </p:cNvSpPr>
          <p:nvPr>
            <p:ph type="body" sz="quarter" idx="10" hasCustomPrompt="1"/>
          </p:nvPr>
        </p:nvSpPr>
        <p:spPr>
          <a:xfrm>
            <a:off x="3132138" y="3933056"/>
            <a:ext cx="5472112" cy="864096"/>
          </a:xfrm>
        </p:spPr>
        <p:txBody>
          <a:bodyPr lIns="0" tIns="46800" rIns="0">
            <a:normAutofit/>
          </a:bodyPr>
          <a:lstStyle>
            <a:lvl1pPr marL="0" indent="0">
              <a:buNone/>
              <a:defRPr sz="2400" b="0" i="0" spc="100" baseline="0">
                <a:solidFill>
                  <a:srgbClr val="333333"/>
                </a:solidFill>
                <a:latin typeface="PF Handbook Pro Light" charset="0"/>
                <a:ea typeface="PF Handbook Pro Light" charset="0"/>
                <a:cs typeface="PF Handbook Pro Light" charset="0"/>
              </a:defRPr>
            </a:lvl1pPr>
          </a:lstStyle>
          <a:p>
            <a:pPr lvl="0"/>
            <a:r>
              <a:rPr lang="fr-FR" dirty="0" err="1"/>
              <a:t>Optional</a:t>
            </a:r>
            <a:r>
              <a:rPr lang="fr-FR" dirty="0"/>
              <a:t> </a:t>
            </a:r>
            <a:r>
              <a:rPr lang="fr-FR" dirty="0" err="1"/>
              <a:t>subtitle</a:t>
            </a:r>
            <a:endParaRPr lang="fr-FR" dirty="0"/>
          </a:p>
        </p:txBody>
      </p:sp>
    </p:spTree>
    <p:extLst>
      <p:ext uri="{BB962C8B-B14F-4D97-AF65-F5344CB8AC3E}">
        <p14:creationId xmlns:p14="http://schemas.microsoft.com/office/powerpoint/2010/main" val="1267017423"/>
      </p:ext>
    </p:extLst>
  </p:cSld>
  <p:clrMapOvr>
    <a:masterClrMapping/>
  </p:clrMapOvr>
  <p:extLst mod="1">
    <p:ext uri="{DCECCB84-F9BA-43D5-87BE-67443E8EF086}">
      <p15:sldGuideLst xmlns="" xmlns:p15="http://schemas.microsoft.com/office/powerpoint/2012/main">
        <p15:guide id="1" orient="horz" pos="3952">
          <p15:clr>
            <a:srgbClr val="FBAE40"/>
          </p15:clr>
        </p15:guide>
        <p15:guide id="3" pos="1425">
          <p15:clr>
            <a:srgbClr val="FBAE40"/>
          </p15:clr>
        </p15:guide>
        <p15:guide id="4" pos="5420">
          <p15:clr>
            <a:srgbClr val="FBAE40"/>
          </p15:clr>
        </p15:guide>
        <p15:guide id="5" pos="1973">
          <p15:clr>
            <a:srgbClr val="FBAE40"/>
          </p15:clr>
        </p15:guide>
        <p15:guide id="6" pos="187">
          <p15:clr>
            <a:srgbClr val="FBAE40"/>
          </p15:clr>
        </p15:guide>
        <p15:guide id="8" orient="horz" pos="2160">
          <p15:clr>
            <a:srgbClr val="FBAE40"/>
          </p15:clr>
        </p15:guide>
        <p15:guide id="9" orient="horz" pos="369">
          <p15:clr>
            <a:srgbClr val="FBAE40"/>
          </p15:clr>
        </p15:guide>
        <p15:guide id="10" orient="horz" pos="187">
          <p15:clr>
            <a:srgbClr val="FBAE40"/>
          </p15:clr>
        </p15:guide>
        <p15:guide id="11" orient="horz" pos="56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General section - upper case + 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re 1"/>
          <p:cNvSpPr>
            <a:spLocks noGrp="1"/>
          </p:cNvSpPr>
          <p:nvPr>
            <p:ph type="ctrTitle" hasCustomPrompt="1"/>
          </p:nvPr>
        </p:nvSpPr>
        <p:spPr>
          <a:xfrm>
            <a:off x="3129960" y="1484784"/>
            <a:ext cx="5474289" cy="2124647"/>
          </a:xfrm>
        </p:spPr>
        <p:txBody>
          <a:bodyPr lIns="0" tIns="0" rIns="0" bIns="0" anchor="b">
            <a:noAutofit/>
          </a:bodyPr>
          <a:lstStyle>
            <a:lvl1pPr algn="l">
              <a:defRPr sz="5500" b="0" i="0" cap="all" spc="200" baseline="0">
                <a:solidFill>
                  <a:srgbClr val="333333"/>
                </a:solidFill>
                <a:latin typeface="PF Handbook Pro Thin" charset="0"/>
                <a:ea typeface="PF Handbook Pro Thin" charset="0"/>
                <a:cs typeface="PF Handbook Pro Thin" charset="0"/>
              </a:defRPr>
            </a:lvl1pPr>
          </a:lstStyle>
          <a:p>
            <a:r>
              <a:rPr lang="fr-FR" dirty="0"/>
              <a:t>TITLE ON TWO </a:t>
            </a:r>
            <a:br>
              <a:rPr lang="fr-FR" dirty="0"/>
            </a:br>
            <a:r>
              <a:rPr lang="fr-FR" dirty="0"/>
              <a:t>OR THREE LINES </a:t>
            </a:r>
            <a:br>
              <a:rPr lang="fr-FR" dirty="0"/>
            </a:br>
            <a:r>
              <a:rPr lang="fr-FR" dirty="0"/>
              <a:t>IN UPPER CASE</a:t>
            </a:r>
          </a:p>
        </p:txBody>
      </p:sp>
      <p:sp>
        <p:nvSpPr>
          <p:cNvPr id="12" name="Sous-titre 2"/>
          <p:cNvSpPr>
            <a:spLocks noGrp="1"/>
          </p:cNvSpPr>
          <p:nvPr>
            <p:ph type="subTitle" idx="1" hasCustomPrompt="1"/>
          </p:nvPr>
        </p:nvSpPr>
        <p:spPr>
          <a:xfrm>
            <a:off x="3123819" y="726746"/>
            <a:ext cx="5472112" cy="504056"/>
          </a:xfrm>
        </p:spPr>
        <p:txBody>
          <a:bodyPr lIns="0" tIns="0" rIns="0" bIns="0" anchor="ctr">
            <a:normAutofit/>
          </a:bodyPr>
          <a:lstStyle>
            <a:lvl1pPr marL="0" indent="0" algn="l">
              <a:buNone/>
              <a:defRPr sz="1800" b="0" i="0" cap="all" spc="300" baseline="0">
                <a:solidFill>
                  <a:srgbClr val="B55654"/>
                </a:solidFill>
                <a:latin typeface="PF Handbook Pro Medium" charset="0"/>
                <a:ea typeface="PF Handbook Pro Medium" charset="0"/>
                <a:cs typeface="PF Handbook Pro Medium"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SUBHEAD IF NEEDED</a:t>
            </a:r>
          </a:p>
        </p:txBody>
      </p:sp>
      <p:sp>
        <p:nvSpPr>
          <p:cNvPr id="14" name="Espace réservé du texte 5"/>
          <p:cNvSpPr>
            <a:spLocks noGrp="1"/>
          </p:cNvSpPr>
          <p:nvPr>
            <p:ph type="body" sz="quarter" idx="11" hasCustomPrompt="1"/>
          </p:nvPr>
        </p:nvSpPr>
        <p:spPr>
          <a:xfrm>
            <a:off x="296863" y="780746"/>
            <a:ext cx="1965325" cy="1568134"/>
          </a:xfrm>
        </p:spPr>
        <p:txBody>
          <a:bodyPr lIns="0" tIns="46800" rIns="0" anchor="t">
            <a:normAutofit/>
          </a:bodyPr>
          <a:lstStyle>
            <a:lvl1pPr marL="0" indent="0">
              <a:buNone/>
              <a:defRPr sz="2800" b="0" i="0" cap="all" spc="100" baseline="0">
                <a:solidFill>
                  <a:schemeClr val="bg1"/>
                </a:solidFill>
                <a:latin typeface="PF Handbook Pro Light" charset="0"/>
                <a:ea typeface="PF Handbook Pro Light" charset="0"/>
                <a:cs typeface="PF Handbook Pro Light" charset="0"/>
              </a:defRPr>
            </a:lvl1pPr>
          </a:lstStyle>
          <a:p>
            <a:pPr lvl="0"/>
            <a:r>
              <a:rPr lang="fr-FR" dirty="0"/>
              <a:t>SECTION TITLE IN UPPER CASE</a:t>
            </a:r>
          </a:p>
        </p:txBody>
      </p:sp>
      <p:sp>
        <p:nvSpPr>
          <p:cNvPr id="15" name="Espace réservé du texte 5"/>
          <p:cNvSpPr>
            <a:spLocks noGrp="1"/>
          </p:cNvSpPr>
          <p:nvPr>
            <p:ph type="body" sz="quarter" idx="12" hasCustomPrompt="1"/>
          </p:nvPr>
        </p:nvSpPr>
        <p:spPr>
          <a:xfrm>
            <a:off x="287339" y="260649"/>
            <a:ext cx="1974850" cy="325140"/>
          </a:xfrm>
        </p:spPr>
        <p:txBody>
          <a:bodyPr lIns="0" tIns="0" rIns="0" bIns="0" anchor="t">
            <a:normAutofit/>
          </a:bodyPr>
          <a:lstStyle>
            <a:lvl1pPr marL="0" indent="0">
              <a:buNone/>
              <a:defRPr sz="3200" b="0" i="0" cap="all" spc="100" baseline="0">
                <a:solidFill>
                  <a:schemeClr val="bg1"/>
                </a:solidFill>
                <a:latin typeface="PF Handbook Pro Thin" charset="0"/>
                <a:ea typeface="PF Handbook Pro Thin" charset="0"/>
                <a:cs typeface="PF Handbook Pro Thin" charset="0"/>
              </a:defRPr>
            </a:lvl1pPr>
          </a:lstStyle>
          <a:p>
            <a:pPr lvl="0"/>
            <a:r>
              <a:rPr lang="fr-FR" dirty="0"/>
              <a:t>1.</a:t>
            </a:r>
          </a:p>
        </p:txBody>
      </p:sp>
      <p:sp>
        <p:nvSpPr>
          <p:cNvPr id="13" name="Espace réservé du texte 5"/>
          <p:cNvSpPr>
            <a:spLocks noGrp="1"/>
          </p:cNvSpPr>
          <p:nvPr>
            <p:ph type="body" sz="quarter" idx="10" hasCustomPrompt="1"/>
          </p:nvPr>
        </p:nvSpPr>
        <p:spPr>
          <a:xfrm>
            <a:off x="3132138" y="3933056"/>
            <a:ext cx="5472112" cy="2160240"/>
          </a:xfrm>
        </p:spPr>
        <p:txBody>
          <a:bodyPr lIns="0" tIns="46800" rIns="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000" b="0" i="0" spc="100" baseline="0">
                <a:solidFill>
                  <a:srgbClr val="333333"/>
                </a:solidFill>
                <a:latin typeface="PF Handbook Pro Light" charset="0"/>
                <a:ea typeface="PF Handbook Pro Light" charset="0"/>
                <a:cs typeface="PF Handbook Pro Light"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fr-FR" dirty="0"/>
              <a:t>Key </a:t>
            </a:r>
            <a:r>
              <a:rPr lang="fr-FR" dirty="0" err="1"/>
              <a:t>ideas</a:t>
            </a:r>
            <a:r>
              <a:rPr lang="fr-FR" dirty="0"/>
              <a:t> </a:t>
            </a:r>
            <a:r>
              <a:rPr lang="fr-FR" dirty="0" err="1"/>
              <a:t>expressed</a:t>
            </a:r>
            <a:r>
              <a:rPr lang="fr-FR" dirty="0"/>
              <a:t> in </a:t>
            </a:r>
            <a:r>
              <a:rPr lang="fr-FR" dirty="0" err="1"/>
              <a:t>brief</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r>
              <a:rPr lang="fr-FR" dirty="0"/>
              <a:t> </a:t>
            </a:r>
            <a:r>
              <a:rPr lang="fr-FR" dirty="0" err="1"/>
              <a:t>bolo</a:t>
            </a:r>
            <a:endParaRPr lang="fr-FR" dirty="0"/>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fr-FR" dirty="0"/>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fr-FR" dirty="0"/>
          </a:p>
          <a:p>
            <a:pPr lvl="0"/>
            <a:endParaRPr lang="fr-FR" dirty="0"/>
          </a:p>
        </p:txBody>
      </p:sp>
      <p:sp>
        <p:nvSpPr>
          <p:cNvPr id="9" name="ZoneTexte 8"/>
          <p:cNvSpPr txBox="1"/>
          <p:nvPr/>
        </p:nvSpPr>
        <p:spPr>
          <a:xfrm>
            <a:off x="300522" y="6477278"/>
            <a:ext cx="2002942" cy="247312"/>
          </a:xfrm>
          <a:prstGeom prst="rect">
            <a:avLst/>
          </a:prstGeom>
          <a:noFill/>
        </p:spPr>
        <p:txBody>
          <a:bodyPr wrap="square" lIns="0" tIns="4680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0" i="0" spc="100" dirty="0">
                <a:solidFill>
                  <a:schemeClr val="bg1"/>
                </a:solidFill>
                <a:latin typeface="PF Handbook Pro Light" charset="0"/>
                <a:ea typeface="PF Handbook Pro Light" charset="0"/>
                <a:cs typeface="PF Handbook Pro Light" charset="0"/>
              </a:rPr>
              <a:t>DOCUMENT</a:t>
            </a:r>
            <a:r>
              <a:rPr lang="fr-FR" sz="1000" b="0" i="0" spc="100" baseline="0" dirty="0">
                <a:solidFill>
                  <a:schemeClr val="bg1"/>
                </a:solidFill>
                <a:latin typeface="PF Handbook Pro Light" charset="0"/>
                <a:ea typeface="PF Handbook Pro Light" charset="0"/>
                <a:cs typeface="PF Handbook Pro Light" charset="0"/>
              </a:rPr>
              <a:t> TITLE </a:t>
            </a:r>
            <a:r>
              <a:rPr lang="bg-BG" sz="1000" b="0" i="0" u="none" strike="noStrike" kern="1200" baseline="0" dirty="0">
                <a:solidFill>
                  <a:schemeClr val="bg1"/>
                </a:solidFill>
                <a:latin typeface="PF Handbook Pro Light" charset="0"/>
                <a:ea typeface="PF Handbook Pro Light" charset="0"/>
                <a:cs typeface="PF Handbook Pro Light" charset="0"/>
              </a:rPr>
              <a:t>•</a:t>
            </a:r>
            <a:r>
              <a:rPr lang="fr-FR" sz="1000" b="0" i="0" u="none" strike="noStrike" kern="1200" baseline="0" dirty="0">
                <a:solidFill>
                  <a:schemeClr val="bg1"/>
                </a:solidFill>
                <a:latin typeface="PF Handbook Pro Light" charset="0"/>
                <a:ea typeface="PF Handbook Pro Light" charset="0"/>
                <a:cs typeface="PF Handbook Pro Light" charset="0"/>
              </a:rPr>
              <a:t> </a:t>
            </a:r>
            <a:fld id="{481531C4-3727-164B-8855-D1B5F48933A4}" type="slidenum">
              <a:rPr lang="fr-FR" sz="1000" b="0" i="0" u="none" strike="noStrike" kern="1200" baseline="0" smtClean="0">
                <a:solidFill>
                  <a:schemeClr val="bg1"/>
                </a:solidFill>
                <a:latin typeface="PF Handbook Pro Light" charset="0"/>
                <a:ea typeface="PF Handbook Pro Light" charset="0"/>
                <a:cs typeface="PF Handbook Pro Light" charset="0"/>
              </a:rPr>
              <a:pPr marL="0" marR="0" indent="0" algn="l" defTabSz="914400" rtl="0" eaLnBrk="1" fontAlgn="auto" latinLnBrk="0" hangingPunct="1">
                <a:lnSpc>
                  <a:spcPct val="100000"/>
                </a:lnSpc>
                <a:spcBef>
                  <a:spcPts val="0"/>
                </a:spcBef>
                <a:spcAft>
                  <a:spcPts val="0"/>
                </a:spcAft>
                <a:buClrTx/>
                <a:buSzTx/>
                <a:buFontTx/>
                <a:buNone/>
                <a:tabLst/>
                <a:defRPr/>
              </a:pPr>
              <a:t>‹#›</a:t>
            </a:fld>
            <a:r>
              <a:rPr lang="fr-FR" sz="1000" b="0" i="0" u="none" strike="noStrike" kern="1200" baseline="0" dirty="0">
                <a:solidFill>
                  <a:schemeClr val="bg1"/>
                </a:solidFill>
                <a:latin typeface="PF Handbook Pro Light" charset="0"/>
                <a:ea typeface="PF Handbook Pro Light" charset="0"/>
                <a:cs typeface="PF Handbook Pro Light" charset="0"/>
              </a:rPr>
              <a:t>/x</a:t>
            </a:r>
            <a:endParaRPr lang="bg-BG" sz="1000" b="0" i="0" u="none" strike="noStrike" kern="1200" baseline="0" dirty="0">
              <a:solidFill>
                <a:schemeClr val="bg1"/>
              </a:solidFill>
              <a:latin typeface="PF Handbook Pro Light" charset="0"/>
              <a:ea typeface="PF Handbook Pro Light" charset="0"/>
              <a:cs typeface="PF Handbook Pro Light" charset="0"/>
            </a:endParaRPr>
          </a:p>
        </p:txBody>
      </p:sp>
    </p:spTree>
    <p:extLst>
      <p:ext uri="{BB962C8B-B14F-4D97-AF65-F5344CB8AC3E}">
        <p14:creationId xmlns:p14="http://schemas.microsoft.com/office/powerpoint/2010/main" val="10828805"/>
      </p:ext>
    </p:extLst>
  </p:cSld>
  <p:clrMapOvr>
    <a:masterClrMapping/>
  </p:clrMapOvr>
  <p:extLst mod="1">
    <p:ext uri="{DCECCB84-F9BA-43D5-87BE-67443E8EF086}">
      <p15:sldGuideLst xmlns="" xmlns:p15="http://schemas.microsoft.com/office/powerpoint/2012/main">
        <p15:guide id="1" orient="horz" pos="3952">
          <p15:clr>
            <a:srgbClr val="FBAE40"/>
          </p15:clr>
        </p15:guide>
        <p15:guide id="3" pos="1425">
          <p15:clr>
            <a:srgbClr val="FBAE40"/>
          </p15:clr>
        </p15:guide>
        <p15:guide id="4" pos="5420">
          <p15:clr>
            <a:srgbClr val="FBAE40"/>
          </p15:clr>
        </p15:guide>
        <p15:guide id="5" pos="1973">
          <p15:clr>
            <a:srgbClr val="FBAE40"/>
          </p15:clr>
        </p15:guide>
        <p15:guide id="6" pos="187">
          <p15:clr>
            <a:srgbClr val="FBAE40"/>
          </p15:clr>
        </p15:guide>
        <p15:guide id="8" orient="horz" pos="3385">
          <p15:clr>
            <a:srgbClr val="FBAE40"/>
          </p15:clr>
        </p15:guide>
        <p15:guide id="9" orient="horz" pos="369">
          <p15:clr>
            <a:srgbClr val="FBAE40"/>
          </p15:clr>
        </p15:guide>
        <p15:guide id="10" orient="horz" pos="187">
          <p15:clr>
            <a:srgbClr val="FBAE40"/>
          </p15:clr>
        </p15:guide>
        <p15:guide id="11" orient="horz" pos="566">
          <p15:clr>
            <a:srgbClr val="FBAE40"/>
          </p15:clr>
        </p15:guide>
        <p15:guide id="12"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Beer section - lower ca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re 1"/>
          <p:cNvSpPr>
            <a:spLocks noGrp="1"/>
          </p:cNvSpPr>
          <p:nvPr>
            <p:ph type="ctrTitle" hasCustomPrompt="1"/>
          </p:nvPr>
        </p:nvSpPr>
        <p:spPr>
          <a:xfrm>
            <a:off x="3129960" y="1484784"/>
            <a:ext cx="5474289" cy="2124647"/>
          </a:xfrm>
        </p:spPr>
        <p:txBody>
          <a:bodyPr lIns="0" tIns="0" rIns="0" bIns="0" anchor="b">
            <a:noAutofit/>
          </a:bodyPr>
          <a:lstStyle>
            <a:lvl1pPr algn="l">
              <a:defRPr sz="5500" b="0" i="0" spc="200" baseline="0">
                <a:solidFill>
                  <a:srgbClr val="333333"/>
                </a:solidFill>
                <a:latin typeface="PF Handbook Pro Thin" charset="0"/>
                <a:ea typeface="PF Handbook Pro Thin" charset="0"/>
                <a:cs typeface="PF Handbook Pro Thin" charset="0"/>
              </a:defRPr>
            </a:lvl1pPr>
          </a:lstStyle>
          <a:p>
            <a:r>
              <a:rPr lang="fr-FR" dirty="0" err="1"/>
              <a:t>Title</a:t>
            </a:r>
            <a:r>
              <a:rPr lang="fr-FR" dirty="0"/>
              <a:t> on </a:t>
            </a:r>
            <a:r>
              <a:rPr lang="fr-FR" dirty="0" err="1"/>
              <a:t>two</a:t>
            </a:r>
            <a:r>
              <a:rPr lang="fr-FR" dirty="0"/>
              <a:t> </a:t>
            </a:r>
            <a:br>
              <a:rPr lang="fr-FR" dirty="0"/>
            </a:br>
            <a:r>
              <a:rPr lang="fr-FR" dirty="0"/>
              <a:t>or </a:t>
            </a:r>
            <a:r>
              <a:rPr lang="fr-FR" dirty="0" err="1"/>
              <a:t>three</a:t>
            </a:r>
            <a:r>
              <a:rPr lang="fr-FR" dirty="0"/>
              <a:t> </a:t>
            </a:r>
            <a:r>
              <a:rPr lang="fr-FR" dirty="0" err="1"/>
              <a:t>lines</a:t>
            </a:r>
            <a:r>
              <a:rPr lang="fr-FR" dirty="0"/>
              <a:t> </a:t>
            </a:r>
            <a:br>
              <a:rPr lang="fr-FR" dirty="0"/>
            </a:br>
            <a:r>
              <a:rPr lang="fr-FR" dirty="0"/>
              <a:t>in </a:t>
            </a:r>
            <a:r>
              <a:rPr lang="fr-FR" dirty="0" err="1"/>
              <a:t>lower</a:t>
            </a:r>
            <a:r>
              <a:rPr lang="fr-FR" dirty="0"/>
              <a:t> case</a:t>
            </a:r>
          </a:p>
        </p:txBody>
      </p:sp>
      <p:cxnSp>
        <p:nvCxnSpPr>
          <p:cNvPr id="7" name="Connecteur droit 6"/>
          <p:cNvCxnSpPr/>
          <p:nvPr/>
        </p:nvCxnSpPr>
        <p:spPr>
          <a:xfrm>
            <a:off x="3132138" y="4149080"/>
            <a:ext cx="2016125"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12" name="Sous-titre 2"/>
          <p:cNvSpPr>
            <a:spLocks noGrp="1"/>
          </p:cNvSpPr>
          <p:nvPr>
            <p:ph type="subTitle" idx="1" hasCustomPrompt="1"/>
          </p:nvPr>
        </p:nvSpPr>
        <p:spPr>
          <a:xfrm>
            <a:off x="3123819" y="726746"/>
            <a:ext cx="5472112" cy="504056"/>
          </a:xfrm>
        </p:spPr>
        <p:txBody>
          <a:bodyPr lIns="0" tIns="0" rIns="0" bIns="0" anchor="ctr">
            <a:normAutofit/>
          </a:bodyPr>
          <a:lstStyle>
            <a:lvl1pPr marL="0" indent="0" algn="l">
              <a:buNone/>
              <a:defRPr sz="1800" b="0" i="0" cap="all" spc="300" baseline="0">
                <a:solidFill>
                  <a:srgbClr val="B55654"/>
                </a:solidFill>
                <a:latin typeface="PF Handbook Pro Medium" charset="0"/>
                <a:ea typeface="PF Handbook Pro Medium" charset="0"/>
                <a:cs typeface="PF Handbook Pro Medium"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SUBHEAD IF NEEDED</a:t>
            </a:r>
          </a:p>
        </p:txBody>
      </p:sp>
      <p:sp>
        <p:nvSpPr>
          <p:cNvPr id="14" name="Espace réservé du texte 5"/>
          <p:cNvSpPr>
            <a:spLocks noGrp="1"/>
          </p:cNvSpPr>
          <p:nvPr>
            <p:ph type="body" sz="quarter" idx="11" hasCustomPrompt="1"/>
          </p:nvPr>
        </p:nvSpPr>
        <p:spPr>
          <a:xfrm>
            <a:off x="296863" y="780746"/>
            <a:ext cx="1965325" cy="1568134"/>
          </a:xfrm>
        </p:spPr>
        <p:txBody>
          <a:bodyPr lIns="0" tIns="46800" rIns="0" anchor="t">
            <a:normAutofit/>
          </a:bodyPr>
          <a:lstStyle>
            <a:lvl1pPr marL="0" indent="0">
              <a:buNone/>
              <a:defRPr sz="2800" b="0" i="0" cap="all" spc="100" baseline="0">
                <a:solidFill>
                  <a:schemeClr val="bg1"/>
                </a:solidFill>
                <a:latin typeface="PF Handbook Pro Light" charset="0"/>
                <a:ea typeface="PF Handbook Pro Light" charset="0"/>
                <a:cs typeface="PF Handbook Pro Light" charset="0"/>
              </a:defRPr>
            </a:lvl1pPr>
          </a:lstStyle>
          <a:p>
            <a:pPr lvl="0"/>
            <a:r>
              <a:rPr lang="fr-FR" dirty="0"/>
              <a:t>SECTION TITLE IN UPPER CASE</a:t>
            </a:r>
          </a:p>
        </p:txBody>
      </p:sp>
      <p:sp>
        <p:nvSpPr>
          <p:cNvPr id="15" name="Espace réservé du texte 5"/>
          <p:cNvSpPr>
            <a:spLocks noGrp="1"/>
          </p:cNvSpPr>
          <p:nvPr>
            <p:ph type="body" sz="quarter" idx="12" hasCustomPrompt="1"/>
          </p:nvPr>
        </p:nvSpPr>
        <p:spPr>
          <a:xfrm>
            <a:off x="287339" y="260649"/>
            <a:ext cx="1974850" cy="325140"/>
          </a:xfrm>
        </p:spPr>
        <p:txBody>
          <a:bodyPr lIns="0" tIns="0" rIns="0" bIns="0" anchor="t">
            <a:normAutofit/>
          </a:bodyPr>
          <a:lstStyle>
            <a:lvl1pPr marL="0" indent="0">
              <a:buNone/>
              <a:defRPr sz="3200" b="0" i="0" cap="all" spc="100" baseline="0">
                <a:solidFill>
                  <a:schemeClr val="bg1"/>
                </a:solidFill>
                <a:latin typeface="PF Handbook Pro Thin" charset="0"/>
                <a:ea typeface="PF Handbook Pro Thin" charset="0"/>
                <a:cs typeface="PF Handbook Pro Thin" charset="0"/>
              </a:defRPr>
            </a:lvl1pPr>
          </a:lstStyle>
          <a:p>
            <a:pPr lvl="0"/>
            <a:r>
              <a:rPr lang="fr-FR" dirty="0"/>
              <a:t>1.</a:t>
            </a:r>
          </a:p>
        </p:txBody>
      </p:sp>
      <p:sp>
        <p:nvSpPr>
          <p:cNvPr id="9" name="ZoneTexte 8"/>
          <p:cNvSpPr txBox="1"/>
          <p:nvPr/>
        </p:nvSpPr>
        <p:spPr>
          <a:xfrm>
            <a:off x="300522" y="6477278"/>
            <a:ext cx="2002942" cy="247312"/>
          </a:xfrm>
          <a:prstGeom prst="rect">
            <a:avLst/>
          </a:prstGeom>
          <a:noFill/>
        </p:spPr>
        <p:txBody>
          <a:bodyPr wrap="square" lIns="0" tIns="4680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0" i="0" spc="100" dirty="0">
                <a:solidFill>
                  <a:schemeClr val="bg1"/>
                </a:solidFill>
                <a:latin typeface="PF Handbook Pro Light" charset="0"/>
                <a:ea typeface="PF Handbook Pro Light" charset="0"/>
                <a:cs typeface="PF Handbook Pro Light" charset="0"/>
              </a:rPr>
              <a:t>DOCUMENT</a:t>
            </a:r>
            <a:r>
              <a:rPr lang="fr-FR" sz="1000" b="0" i="0" spc="100" baseline="0" dirty="0">
                <a:solidFill>
                  <a:schemeClr val="bg1"/>
                </a:solidFill>
                <a:latin typeface="PF Handbook Pro Light" charset="0"/>
                <a:ea typeface="PF Handbook Pro Light" charset="0"/>
                <a:cs typeface="PF Handbook Pro Light" charset="0"/>
              </a:rPr>
              <a:t> TITLE </a:t>
            </a:r>
            <a:r>
              <a:rPr lang="bg-BG" sz="1000" b="0" i="0" u="none" strike="noStrike" kern="1200" baseline="0" dirty="0">
                <a:solidFill>
                  <a:schemeClr val="bg1"/>
                </a:solidFill>
                <a:latin typeface="PF Handbook Pro Light" charset="0"/>
                <a:ea typeface="PF Handbook Pro Light" charset="0"/>
                <a:cs typeface="PF Handbook Pro Light" charset="0"/>
              </a:rPr>
              <a:t>•</a:t>
            </a:r>
            <a:r>
              <a:rPr lang="fr-FR" sz="1000" b="0" i="0" u="none" strike="noStrike" kern="1200" baseline="0" dirty="0">
                <a:solidFill>
                  <a:schemeClr val="bg1"/>
                </a:solidFill>
                <a:latin typeface="PF Handbook Pro Light" charset="0"/>
                <a:ea typeface="PF Handbook Pro Light" charset="0"/>
                <a:cs typeface="PF Handbook Pro Light" charset="0"/>
              </a:rPr>
              <a:t> </a:t>
            </a:r>
            <a:fld id="{481531C4-3727-164B-8855-D1B5F48933A4}" type="slidenum">
              <a:rPr lang="fr-FR" sz="1000" b="0" i="0" u="none" strike="noStrike" kern="1200" baseline="0" smtClean="0">
                <a:solidFill>
                  <a:schemeClr val="bg1"/>
                </a:solidFill>
                <a:latin typeface="PF Handbook Pro Light" charset="0"/>
                <a:ea typeface="PF Handbook Pro Light" charset="0"/>
                <a:cs typeface="PF Handbook Pro Light" charset="0"/>
              </a:rPr>
              <a:pPr marL="0" marR="0" indent="0" algn="l" defTabSz="914400" rtl="0" eaLnBrk="1" fontAlgn="auto" latinLnBrk="0" hangingPunct="1">
                <a:lnSpc>
                  <a:spcPct val="100000"/>
                </a:lnSpc>
                <a:spcBef>
                  <a:spcPts val="0"/>
                </a:spcBef>
                <a:spcAft>
                  <a:spcPts val="0"/>
                </a:spcAft>
                <a:buClrTx/>
                <a:buSzTx/>
                <a:buFontTx/>
                <a:buNone/>
                <a:tabLst/>
                <a:defRPr/>
              </a:pPr>
              <a:t>‹#›</a:t>
            </a:fld>
            <a:r>
              <a:rPr lang="fr-FR" sz="1000" b="0" i="0" u="none" strike="noStrike" kern="1200" baseline="0" dirty="0">
                <a:solidFill>
                  <a:schemeClr val="bg1"/>
                </a:solidFill>
                <a:latin typeface="PF Handbook Pro Light" charset="0"/>
                <a:ea typeface="PF Handbook Pro Light" charset="0"/>
                <a:cs typeface="PF Handbook Pro Light" charset="0"/>
              </a:rPr>
              <a:t>/x</a:t>
            </a:r>
            <a:endParaRPr lang="bg-BG" sz="1000" b="0" i="0" u="none" strike="noStrike" kern="1200" baseline="0" dirty="0">
              <a:solidFill>
                <a:schemeClr val="bg1"/>
              </a:solidFill>
              <a:latin typeface="PF Handbook Pro Light" charset="0"/>
              <a:ea typeface="PF Handbook Pro Light" charset="0"/>
              <a:cs typeface="PF Handbook Pro Light" charset="0"/>
            </a:endParaRPr>
          </a:p>
        </p:txBody>
      </p:sp>
    </p:spTree>
    <p:extLst>
      <p:ext uri="{BB962C8B-B14F-4D97-AF65-F5344CB8AC3E}">
        <p14:creationId xmlns:p14="http://schemas.microsoft.com/office/powerpoint/2010/main" val="1777649279"/>
      </p:ext>
    </p:extLst>
  </p:cSld>
  <p:clrMapOvr>
    <a:masterClrMapping/>
  </p:clrMapOvr>
  <p:extLst mod="1">
    <p:ext uri="{DCECCB84-F9BA-43D5-87BE-67443E8EF086}">
      <p15:sldGuideLst xmlns="" xmlns:p15="http://schemas.microsoft.com/office/powerpoint/2012/main">
        <p15:guide id="1" orient="horz" pos="3952">
          <p15:clr>
            <a:srgbClr val="FBAE40"/>
          </p15:clr>
        </p15:guide>
        <p15:guide id="3" pos="1425">
          <p15:clr>
            <a:srgbClr val="FBAE40"/>
          </p15:clr>
        </p15:guide>
        <p15:guide id="4" pos="5420">
          <p15:clr>
            <a:srgbClr val="FBAE40"/>
          </p15:clr>
        </p15:guide>
        <p15:guide id="5" pos="1973">
          <p15:clr>
            <a:srgbClr val="FBAE40"/>
          </p15:clr>
        </p15:guide>
        <p15:guide id="6" pos="187">
          <p15:clr>
            <a:srgbClr val="FBAE40"/>
          </p15:clr>
        </p15:guide>
        <p15:guide id="8" orient="horz" pos="2160">
          <p15:clr>
            <a:srgbClr val="FBAE40"/>
          </p15:clr>
        </p15:guide>
        <p15:guide id="9" orient="horz" pos="369">
          <p15:clr>
            <a:srgbClr val="FBAE40"/>
          </p15:clr>
        </p15:guide>
        <p15:guide id="10" orient="horz" pos="187">
          <p15:clr>
            <a:srgbClr val="FBAE40"/>
          </p15:clr>
        </p15:guide>
        <p15:guide id="11" orient="horz" pos="566">
          <p15:clr>
            <a:srgbClr val="FBAE40"/>
          </p15:clr>
        </p15:guide>
      </p15:sldGuideLst>
    </p:ext>
  </p:extLs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0892F-72FD-D146-8DA5-8277B4C16524}" type="datetimeFigureOut">
              <a:rPr lang="fr-FR" smtClean="0"/>
              <a:t>7/25/17</a:t>
            </a:fld>
            <a:endParaRPr lang="fr-FR"/>
          </a:p>
        </p:txBody>
      </p:sp>
      <p:sp>
        <p:nvSpPr>
          <p:cNvPr id="5" name="Espace réservé du pied de page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502D28-16A6-744B-BE7B-A65701815C2E}" type="slidenum">
              <a:rPr lang="fr-FR" smtClean="0"/>
              <a:t>‹#›</a:t>
            </a:fld>
            <a:endParaRPr lang="fr-FR"/>
          </a:p>
        </p:txBody>
      </p:sp>
    </p:spTree>
    <p:extLst>
      <p:ext uri="{BB962C8B-B14F-4D97-AF65-F5344CB8AC3E}">
        <p14:creationId xmlns:p14="http://schemas.microsoft.com/office/powerpoint/2010/main" val="1938236738"/>
      </p:ext>
    </p:extLst>
  </p:cSld>
  <p:clrMap bg1="lt1" tx1="dk1" bg2="lt2" tx2="dk2" accent1="accent1" accent2="accent2" accent3="accent3" accent4="accent4" accent5="accent5" accent6="accent6" hlink="hlink" folHlink="folHlink"/>
  <p:sldLayoutIdLst>
    <p:sldLayoutId id="2147483727" r:id="rId1"/>
    <p:sldLayoutId id="2147483853" r:id="rId2"/>
    <p:sldLayoutId id="2147483859" r:id="rId3"/>
    <p:sldLayoutId id="2147483874" r:id="rId4"/>
    <p:sldLayoutId id="2147483857" r:id="rId5"/>
    <p:sldLayoutId id="2147483861" r:id="rId6"/>
    <p:sldLayoutId id="2147483860" r:id="rId7"/>
    <p:sldLayoutId id="2147483862" r:id="rId8"/>
    <p:sldLayoutId id="2147483880" r:id="rId9"/>
    <p:sldLayoutId id="2147483900" r:id="rId10"/>
    <p:sldLayoutId id="2147483882" r:id="rId11"/>
    <p:sldLayoutId id="2147483883" r:id="rId12"/>
    <p:sldLayoutId id="2147483884" r:id="rId13"/>
    <p:sldLayoutId id="2147483875" r:id="rId14"/>
    <p:sldLayoutId id="2147483876" r:id="rId15"/>
    <p:sldLayoutId id="2147483877" r:id="rId16"/>
    <p:sldLayoutId id="2147483878" r:id="rId17"/>
    <p:sldLayoutId id="2147483879" r:id="rId18"/>
    <p:sldLayoutId id="2147483885" r:id="rId19"/>
    <p:sldLayoutId id="2147483886" r:id="rId20"/>
    <p:sldLayoutId id="2147483887" r:id="rId21"/>
    <p:sldLayoutId id="2147483888" r:id="rId22"/>
    <p:sldLayoutId id="2147483889" r:id="rId23"/>
    <p:sldLayoutId id="2147483890" r:id="rId24"/>
    <p:sldLayoutId id="2147483891" r:id="rId25"/>
    <p:sldLayoutId id="2147483892" r:id="rId26"/>
    <p:sldLayoutId id="2147483893" r:id="rId27"/>
    <p:sldLayoutId id="2147483894" r:id="rId28"/>
    <p:sldLayoutId id="2147483866" r:id="rId29"/>
    <p:sldLayoutId id="2147483867" r:id="rId30"/>
    <p:sldLayoutId id="2147483898" r:id="rId31"/>
    <p:sldLayoutId id="2147483873" r:id="rId32"/>
    <p:sldLayoutId id="2147483872" r:id="rId33"/>
    <p:sldLayoutId id="2147483868" r:id="rId34"/>
    <p:sldLayoutId id="2147483899" r:id="rId35"/>
    <p:sldLayoutId id="2147483902" r:id="rId36"/>
    <p:sldLayoutId id="2147483903" r:id="rId37"/>
    <p:sldLayoutId id="2147483870" r:id="rId3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BE-134 Fermentations</a:t>
            </a:r>
          </a:p>
        </p:txBody>
      </p:sp>
    </p:spTree>
    <p:extLst>
      <p:ext uri="{BB962C8B-B14F-4D97-AF65-F5344CB8AC3E}">
        <p14:creationId xmlns:p14="http://schemas.microsoft.com/office/powerpoint/2010/main" val="32238746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a:t>Kevin’s First Homebrew (13P, 75f)</a:t>
            </a:r>
          </a:p>
        </p:txBody>
      </p:sp>
      <p:sp>
        <p:nvSpPr>
          <p:cNvPr id="8" name="Text Placeholder 7"/>
          <p:cNvSpPr>
            <a:spLocks noGrp="1"/>
          </p:cNvSpPr>
          <p:nvPr>
            <p:ph type="body" sz="quarter" idx="11"/>
          </p:nvPr>
        </p:nvSpPr>
        <p:spPr>
          <a:xfrm>
            <a:off x="488494" y="329698"/>
            <a:ext cx="1773694" cy="634972"/>
          </a:xfrm>
        </p:spPr>
        <p:txBody>
          <a:bodyPr>
            <a:normAutofit/>
          </a:bodyPr>
          <a:lstStyle/>
          <a:p>
            <a:r>
              <a:rPr lang="en-US" sz="1600" dirty="0"/>
              <a:t>Homebrew</a:t>
            </a:r>
          </a:p>
        </p:txBody>
      </p:sp>
      <p:graphicFrame>
        <p:nvGraphicFramePr>
          <p:cNvPr id="9" name="Chart 8">
            <a:extLst>
              <a:ext uri="{FF2B5EF4-FFF2-40B4-BE49-F238E27FC236}">
                <a16:creationId xmlns=""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1453486657"/>
              </p:ext>
            </p:extLst>
          </p:nvPr>
        </p:nvGraphicFramePr>
        <p:xfrm>
          <a:off x="3136032" y="1187204"/>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706387588"/>
              </p:ext>
            </p:extLst>
          </p:nvPr>
        </p:nvGraphicFramePr>
        <p:xfrm>
          <a:off x="3123819" y="4519786"/>
          <a:ext cx="1828800" cy="1905000"/>
        </p:xfrm>
        <a:graphic>
          <a:graphicData uri="http://schemas.openxmlformats.org/drawingml/2006/table">
            <a:tbl>
              <a:tblPr>
                <a:tableStyleId>{5C22544A-7EE6-4342-B048-85BDC9FD1C3A}</a:tableStyleId>
              </a:tblPr>
              <a:tblGrid>
                <a:gridCol w="609600">
                  <a:extLst>
                    <a:ext uri="{9D8B030D-6E8A-4147-A177-3AD203B41FA5}">
                      <a16:colId xmlns="" xmlns:a16="http://schemas.microsoft.com/office/drawing/2014/main" val="3484654058"/>
                    </a:ext>
                  </a:extLst>
                </a:gridCol>
                <a:gridCol w="609600">
                  <a:extLst>
                    <a:ext uri="{9D8B030D-6E8A-4147-A177-3AD203B41FA5}">
                      <a16:colId xmlns="" xmlns:a16="http://schemas.microsoft.com/office/drawing/2014/main" val="1907750576"/>
                    </a:ext>
                  </a:extLst>
                </a:gridCol>
                <a:gridCol w="609600">
                  <a:extLst>
                    <a:ext uri="{9D8B030D-6E8A-4147-A177-3AD203B41FA5}">
                      <a16:colId xmlns="" xmlns:a16="http://schemas.microsoft.com/office/drawing/2014/main" val="180635377"/>
                    </a:ext>
                  </a:extLst>
                </a:gridCol>
              </a:tblGrid>
              <a:tr h="190500">
                <a:tc>
                  <a:txBody>
                    <a:bodyPr/>
                    <a:lstStyle/>
                    <a:p>
                      <a:pPr algn="l" fontAlgn="b"/>
                      <a:r>
                        <a:rPr lang="en-US" sz="1100" b="0" i="0" u="none" strike="noStrike" dirty="0">
                          <a:solidFill>
                            <a:schemeClr val="dk1"/>
                          </a:solidFill>
                          <a:effectLst/>
                          <a:latin typeface="+mn-lt"/>
                        </a:rPr>
                        <a:t>Time</a:t>
                      </a:r>
                      <a:r>
                        <a:rPr lang="en-US" sz="1100" b="0" i="0" u="none" strike="noStrike" baseline="0" dirty="0">
                          <a:solidFill>
                            <a:schemeClr val="dk1"/>
                          </a:solidFill>
                          <a:effectLst/>
                          <a:latin typeface="+mn-lt"/>
                        </a:rPr>
                        <a:t> (h)</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SG</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Plato</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355832538"/>
                  </a:ext>
                </a:extLst>
              </a:tr>
              <a:tr h="190500">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1.052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320176739"/>
                  </a:ext>
                </a:extLst>
              </a:tr>
              <a:tr h="190500">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1.051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12.6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077367103"/>
                  </a:ext>
                </a:extLst>
              </a:tr>
              <a:tr h="190500">
                <a:tc>
                  <a:txBody>
                    <a:bodyPr/>
                    <a:lstStyle/>
                    <a:p>
                      <a:pPr algn="r" fontAlgn="b"/>
                      <a:r>
                        <a:rPr lang="en-US" sz="1100" u="none" strike="noStrike">
                          <a:effectLst/>
                        </a:rPr>
                        <a:t>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1.026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314100849"/>
                  </a:ext>
                </a:extLst>
              </a:tr>
              <a:tr h="190500">
                <a:tc>
                  <a:txBody>
                    <a:bodyPr/>
                    <a:lstStyle/>
                    <a:p>
                      <a:pPr algn="r" fontAlgn="b"/>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1.018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039870477"/>
                  </a:ext>
                </a:extLst>
              </a:tr>
              <a:tr h="190500">
                <a:tc>
                  <a:txBody>
                    <a:bodyPr/>
                    <a:lstStyle/>
                    <a:p>
                      <a:pPr algn="r" fontAlgn="b"/>
                      <a:r>
                        <a:rPr lang="en-US" sz="1100" u="none" strike="noStrike">
                          <a:effectLst/>
                        </a:rPr>
                        <a:t>42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1.01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486667210"/>
                  </a:ext>
                </a:extLst>
              </a:tr>
              <a:tr h="190500">
                <a:tc>
                  <a:txBody>
                    <a:bodyPr/>
                    <a:lstStyle/>
                    <a:p>
                      <a:pPr algn="r" fontAlgn="b"/>
                      <a:r>
                        <a:rPr lang="en-US" sz="1100" u="none" strike="noStrike">
                          <a:effectLst/>
                        </a:rPr>
                        <a:t>60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1.008</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472441407"/>
                  </a:ext>
                </a:extLst>
              </a:tr>
              <a:tr h="190500">
                <a:tc>
                  <a:txBody>
                    <a:bodyPr/>
                    <a:lstStyle/>
                    <a:p>
                      <a:pPr algn="r" fontAlgn="b"/>
                      <a:r>
                        <a:rPr lang="en-US" sz="1100" u="none" strike="noStrike">
                          <a:effectLst/>
                        </a:rPr>
                        <a:t>87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1.006</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627724856"/>
                  </a:ext>
                </a:extLst>
              </a:tr>
              <a:tr h="190500">
                <a:tc>
                  <a:txBody>
                    <a:bodyPr/>
                    <a:lstStyle/>
                    <a:p>
                      <a:pPr algn="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1.006</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307815534"/>
                  </a:ext>
                </a:extLst>
              </a:tr>
              <a:tr h="190500">
                <a:tc>
                  <a:txBody>
                    <a:bodyPr/>
                    <a:lstStyle/>
                    <a:p>
                      <a:pPr algn="r" fontAlgn="b"/>
                      <a:r>
                        <a:rPr lang="en-US" sz="1100" u="none" strike="noStrike">
                          <a:effectLst/>
                        </a:rPr>
                        <a:t>160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1.002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0.5</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416997535"/>
                  </a:ext>
                </a:extLst>
              </a:tr>
            </a:tbl>
          </a:graphicData>
        </a:graphic>
      </p:graphicFrame>
    </p:spTree>
    <p:extLst>
      <p:ext uri="{BB962C8B-B14F-4D97-AF65-F5344CB8AC3E}">
        <p14:creationId xmlns:p14="http://schemas.microsoft.com/office/powerpoint/2010/main" val="798875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Frost Beer Works, VT (11.5P, 72F)</a:t>
            </a:r>
          </a:p>
        </p:txBody>
      </p:sp>
      <p:sp>
        <p:nvSpPr>
          <p:cNvPr id="5" name="Text Placeholder 4"/>
          <p:cNvSpPr>
            <a:spLocks noGrp="1"/>
          </p:cNvSpPr>
          <p:nvPr>
            <p:ph type="body" sz="quarter" idx="12"/>
          </p:nvPr>
        </p:nvSpPr>
        <p:spPr/>
        <p:txBody>
          <a:bodyPr>
            <a:normAutofit/>
          </a:bodyPr>
          <a:lstStyle/>
          <a:p>
            <a:r>
              <a:rPr lang="en-US" sz="1600" dirty="0"/>
              <a:t>Microbrew	</a:t>
            </a:r>
          </a:p>
        </p:txBody>
      </p:sp>
      <p:graphicFrame>
        <p:nvGraphicFramePr>
          <p:cNvPr id="9" name="Chart 8">
            <a:extLst>
              <a:ext uri="{FF2B5EF4-FFF2-40B4-BE49-F238E27FC236}">
                <a16:creationId xmlns=""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4350926"/>
              </p:ext>
            </p:extLst>
          </p:nvPr>
        </p:nvGraphicFramePr>
        <p:xfrm>
          <a:off x="3123819" y="132853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867585301"/>
              </p:ext>
            </p:extLst>
          </p:nvPr>
        </p:nvGraphicFramePr>
        <p:xfrm>
          <a:off x="3123819" y="4345023"/>
          <a:ext cx="1219200" cy="2095500"/>
        </p:xfrm>
        <a:graphic>
          <a:graphicData uri="http://schemas.openxmlformats.org/drawingml/2006/table">
            <a:tbl>
              <a:tblPr>
                <a:tableStyleId>{5C22544A-7EE6-4342-B048-85BDC9FD1C3A}</a:tableStyleId>
              </a:tblPr>
              <a:tblGrid>
                <a:gridCol w="609600">
                  <a:extLst>
                    <a:ext uri="{9D8B030D-6E8A-4147-A177-3AD203B41FA5}">
                      <a16:colId xmlns="" xmlns:a16="http://schemas.microsoft.com/office/drawing/2014/main" val="62513067"/>
                    </a:ext>
                  </a:extLst>
                </a:gridCol>
                <a:gridCol w="609600">
                  <a:extLst>
                    <a:ext uri="{9D8B030D-6E8A-4147-A177-3AD203B41FA5}">
                      <a16:colId xmlns="" xmlns:a16="http://schemas.microsoft.com/office/drawing/2014/main" val="2932253837"/>
                    </a:ext>
                  </a:extLst>
                </a:gridCol>
              </a:tblGrid>
              <a:tr h="190500">
                <a:tc>
                  <a:txBody>
                    <a:bodyPr/>
                    <a:lstStyle/>
                    <a:p>
                      <a:pPr algn="l" fontAlgn="b"/>
                      <a:r>
                        <a:rPr lang="en-US" sz="1100" u="none" strike="noStrike">
                          <a:effectLst/>
                        </a:rPr>
                        <a:t>Time (h)</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Plato</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176335890"/>
                  </a:ext>
                </a:extLst>
              </a:tr>
              <a:tr h="190500">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11.5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033812482"/>
                  </a:ext>
                </a:extLst>
              </a:tr>
              <a:tr h="190500">
                <a:tc>
                  <a:txBody>
                    <a:bodyPr/>
                    <a:lstStyle/>
                    <a:p>
                      <a:pPr algn="r" fontAlgn="b"/>
                      <a:r>
                        <a:rPr lang="en-US" sz="1100" u="none" strike="noStrike">
                          <a:effectLst/>
                        </a:rPr>
                        <a:t>18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215539293"/>
                  </a:ext>
                </a:extLst>
              </a:tr>
              <a:tr h="190500">
                <a:tc>
                  <a:txBody>
                    <a:bodyPr/>
                    <a:lstStyle/>
                    <a:p>
                      <a:pPr algn="r" fontAlgn="b"/>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754935033"/>
                  </a:ext>
                </a:extLst>
              </a:tr>
              <a:tr h="190500">
                <a:tc>
                  <a:txBody>
                    <a:bodyPr/>
                    <a:lstStyle/>
                    <a:p>
                      <a:pPr algn="r" fontAlgn="b"/>
                      <a:r>
                        <a:rPr lang="en-US" sz="1100" u="none" strike="noStrike">
                          <a:effectLst/>
                        </a:rPr>
                        <a:t>43.5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61896577"/>
                  </a:ext>
                </a:extLst>
              </a:tr>
              <a:tr h="190500">
                <a:tc>
                  <a:txBody>
                    <a:bodyPr/>
                    <a:lstStyle/>
                    <a:p>
                      <a:pPr algn="r" fontAlgn="b"/>
                      <a:r>
                        <a:rPr lang="en-US" sz="1100" u="none" strike="noStrike">
                          <a:effectLst/>
                        </a:rPr>
                        <a:t>47.75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557633161"/>
                  </a:ext>
                </a:extLst>
              </a:tr>
              <a:tr h="190500">
                <a:tc>
                  <a:txBody>
                    <a:bodyPr/>
                    <a:lstStyle/>
                    <a:p>
                      <a:pPr algn="r" fontAlgn="b"/>
                      <a:r>
                        <a:rPr lang="en-US" sz="1100" u="none" strike="noStrike">
                          <a:effectLst/>
                        </a:rPr>
                        <a:t>73.25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1.75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419458825"/>
                  </a:ext>
                </a:extLst>
              </a:tr>
              <a:tr h="190500">
                <a:tc>
                  <a:txBody>
                    <a:bodyPr/>
                    <a:lstStyle/>
                    <a:p>
                      <a:pPr algn="r" fontAlgn="b"/>
                      <a:r>
                        <a:rPr lang="en-US" sz="1100" u="none" strike="noStrike">
                          <a:effectLst/>
                        </a:rPr>
                        <a:t>96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64383742"/>
                  </a:ext>
                </a:extLst>
              </a:tr>
              <a:tr h="190500">
                <a:tc>
                  <a:txBody>
                    <a:bodyPr/>
                    <a:lstStyle/>
                    <a:p>
                      <a:pPr algn="r" fontAlgn="b"/>
                      <a:r>
                        <a:rPr lang="en-US" sz="1100" u="none" strike="noStrike">
                          <a:effectLst/>
                        </a:rPr>
                        <a:t>120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470438206"/>
                  </a:ext>
                </a:extLst>
              </a:tr>
              <a:tr h="190500">
                <a:tc>
                  <a:txBody>
                    <a:bodyPr/>
                    <a:lstStyle/>
                    <a:p>
                      <a:pPr algn="r" fontAlgn="b"/>
                      <a:r>
                        <a:rPr lang="en-US" sz="1100" u="none" strike="noStrike">
                          <a:effectLst/>
                        </a:rPr>
                        <a:t>142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505136742"/>
                  </a:ext>
                </a:extLst>
              </a:tr>
              <a:tr h="190500">
                <a:tc>
                  <a:txBody>
                    <a:bodyPr/>
                    <a:lstStyle/>
                    <a:p>
                      <a:pPr algn="r" fontAlgn="b"/>
                      <a:r>
                        <a:rPr lang="en-US" sz="1100" u="none" strike="noStrike">
                          <a:effectLst/>
                        </a:rPr>
                        <a:t>160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062309092"/>
                  </a:ext>
                </a:extLst>
              </a:tr>
            </a:tbl>
          </a:graphicData>
        </a:graphic>
      </p:graphicFrame>
    </p:spTree>
    <p:extLst>
      <p:ext uri="{BB962C8B-B14F-4D97-AF65-F5344CB8AC3E}">
        <p14:creationId xmlns:p14="http://schemas.microsoft.com/office/powerpoint/2010/main" val="6403363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Shannon Brewing Co, TX	(18.7P, 68-74F)</a:t>
            </a:r>
          </a:p>
        </p:txBody>
      </p:sp>
      <p:sp>
        <p:nvSpPr>
          <p:cNvPr id="5" name="Text Placeholder 4"/>
          <p:cNvSpPr>
            <a:spLocks noGrp="1"/>
          </p:cNvSpPr>
          <p:nvPr>
            <p:ph type="body" sz="quarter" idx="12"/>
          </p:nvPr>
        </p:nvSpPr>
        <p:spPr/>
        <p:txBody>
          <a:bodyPr>
            <a:noAutofit/>
          </a:bodyPr>
          <a:lstStyle/>
          <a:p>
            <a:r>
              <a:rPr lang="en-US" sz="1600" dirty="0"/>
              <a:t>Craft </a:t>
            </a:r>
          </a:p>
          <a:p>
            <a:r>
              <a:rPr lang="en-US" sz="1600" dirty="0" smtClean="0"/>
              <a:t>brewery</a:t>
            </a:r>
            <a:endParaRPr lang="en-US" sz="1600" dirty="0"/>
          </a:p>
        </p:txBody>
      </p:sp>
      <p:graphicFrame>
        <p:nvGraphicFramePr>
          <p:cNvPr id="7" name="Chart 6">
            <a:extLst>
              <a:ext uri="{FF2B5EF4-FFF2-40B4-BE49-F238E27FC236}">
                <a16:creationId xmlns=""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3009822281"/>
              </p:ext>
            </p:extLst>
          </p:nvPr>
        </p:nvGraphicFramePr>
        <p:xfrm>
          <a:off x="3123819" y="1434547"/>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358947920"/>
              </p:ext>
            </p:extLst>
          </p:nvPr>
        </p:nvGraphicFramePr>
        <p:xfrm>
          <a:off x="3123819" y="4381492"/>
          <a:ext cx="3657600" cy="2059305"/>
        </p:xfrm>
        <a:graphic>
          <a:graphicData uri="http://schemas.openxmlformats.org/drawingml/2006/table">
            <a:tbl>
              <a:tblPr>
                <a:tableStyleId>{5C22544A-7EE6-4342-B048-85BDC9FD1C3A}</a:tableStyleId>
              </a:tblPr>
              <a:tblGrid>
                <a:gridCol w="609600">
                  <a:extLst>
                    <a:ext uri="{9D8B030D-6E8A-4147-A177-3AD203B41FA5}">
                      <a16:colId xmlns="" xmlns:a16="http://schemas.microsoft.com/office/drawing/2014/main" val="3344193228"/>
                    </a:ext>
                  </a:extLst>
                </a:gridCol>
                <a:gridCol w="609600">
                  <a:extLst>
                    <a:ext uri="{9D8B030D-6E8A-4147-A177-3AD203B41FA5}">
                      <a16:colId xmlns="" xmlns:a16="http://schemas.microsoft.com/office/drawing/2014/main" val="2884607980"/>
                    </a:ext>
                  </a:extLst>
                </a:gridCol>
                <a:gridCol w="609600">
                  <a:extLst>
                    <a:ext uri="{9D8B030D-6E8A-4147-A177-3AD203B41FA5}">
                      <a16:colId xmlns="" xmlns:a16="http://schemas.microsoft.com/office/drawing/2014/main" val="4036544334"/>
                    </a:ext>
                  </a:extLst>
                </a:gridCol>
                <a:gridCol w="609600">
                  <a:extLst>
                    <a:ext uri="{9D8B030D-6E8A-4147-A177-3AD203B41FA5}">
                      <a16:colId xmlns="" xmlns:a16="http://schemas.microsoft.com/office/drawing/2014/main" val="3940911218"/>
                    </a:ext>
                  </a:extLst>
                </a:gridCol>
                <a:gridCol w="609600">
                  <a:extLst>
                    <a:ext uri="{9D8B030D-6E8A-4147-A177-3AD203B41FA5}">
                      <a16:colId xmlns="" xmlns:a16="http://schemas.microsoft.com/office/drawing/2014/main" val="3816408905"/>
                    </a:ext>
                  </a:extLst>
                </a:gridCol>
                <a:gridCol w="609600">
                  <a:extLst>
                    <a:ext uri="{9D8B030D-6E8A-4147-A177-3AD203B41FA5}">
                      <a16:colId xmlns="" xmlns:a16="http://schemas.microsoft.com/office/drawing/2014/main" val="3788881904"/>
                    </a:ext>
                  </a:extLst>
                </a:gridCol>
              </a:tblGrid>
              <a:tr h="190500">
                <a:tc>
                  <a:txBody>
                    <a:bodyPr/>
                    <a:lstStyle/>
                    <a:p>
                      <a:pPr algn="l" fontAlgn="b"/>
                      <a:r>
                        <a:rPr lang="en-US" sz="1100" u="none" strike="noStrike">
                          <a:effectLst/>
                        </a:rPr>
                        <a:t>Date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temp</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gravity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ABV</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Attenuation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pH</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598238446"/>
                  </a:ext>
                </a:extLst>
              </a:tr>
              <a:tr h="190500">
                <a:tc>
                  <a:txBody>
                    <a:bodyPr/>
                    <a:lstStyle/>
                    <a:p>
                      <a:pPr algn="r" fontAlgn="b"/>
                      <a:r>
                        <a:rPr lang="en-US" sz="1100" u="none" strike="noStrike">
                          <a:effectLst/>
                        </a:rPr>
                        <a:t>8-May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18.7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788903825"/>
                  </a:ext>
                </a:extLst>
              </a:tr>
              <a:tr h="190500">
                <a:tc>
                  <a:txBody>
                    <a:bodyPr/>
                    <a:lstStyle/>
                    <a:p>
                      <a:pPr algn="r" fontAlgn="b"/>
                      <a:r>
                        <a:rPr lang="en-US" sz="1100" u="none" strike="noStrike">
                          <a:effectLst/>
                        </a:rPr>
                        <a:t>9-May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14.3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2.25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22.67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674065438"/>
                  </a:ext>
                </a:extLst>
              </a:tr>
              <a:tr h="190500">
                <a:tc>
                  <a:txBody>
                    <a:bodyPr/>
                    <a:lstStyle/>
                    <a:p>
                      <a:pPr algn="r" fontAlgn="b"/>
                      <a:r>
                        <a:rPr lang="en-US" sz="1100" u="none" strike="noStrike">
                          <a:effectLst/>
                        </a:rPr>
                        <a:t>13-May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6.79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70.93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131894374"/>
                  </a:ext>
                </a:extLst>
              </a:tr>
              <a:tr h="190500">
                <a:tc>
                  <a:txBody>
                    <a:bodyPr/>
                    <a:lstStyle/>
                    <a:p>
                      <a:pPr algn="r" fontAlgn="b"/>
                      <a:r>
                        <a:rPr lang="en-US" sz="1100" u="none" strike="noStrike">
                          <a:effectLst/>
                        </a:rPr>
                        <a:t>15-May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7.85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82.56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858291524"/>
                  </a:ext>
                </a:extLst>
              </a:tr>
              <a:tr h="190500">
                <a:tc>
                  <a:txBody>
                    <a:bodyPr/>
                    <a:lstStyle/>
                    <a:p>
                      <a:pPr algn="r" fontAlgn="b"/>
                      <a:r>
                        <a:rPr lang="en-US" sz="1100" u="none" strike="noStrike">
                          <a:effectLst/>
                        </a:rPr>
                        <a:t>18-May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8.26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87.21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38961500"/>
                  </a:ext>
                </a:extLst>
              </a:tr>
              <a:tr h="190500">
                <a:tc>
                  <a:txBody>
                    <a:bodyPr/>
                    <a:lstStyle/>
                    <a:p>
                      <a:pPr algn="r" fontAlgn="b"/>
                      <a:r>
                        <a:rPr lang="en-US" sz="1100" u="none" strike="noStrike">
                          <a:effectLst/>
                        </a:rPr>
                        <a:t>22-May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8.73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92.44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251030680"/>
                  </a:ext>
                </a:extLst>
              </a:tr>
              <a:tr h="190500">
                <a:tc>
                  <a:txBody>
                    <a:bodyPr/>
                    <a:lstStyle/>
                    <a:p>
                      <a:pPr algn="r" fontAlgn="b"/>
                      <a:r>
                        <a:rPr lang="en-US" sz="1100" u="none" strike="noStrike">
                          <a:effectLst/>
                        </a:rPr>
                        <a:t>23-May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8.93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94.77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237245337"/>
                  </a:ext>
                </a:extLst>
              </a:tr>
              <a:tr h="190500">
                <a:tc>
                  <a:txBody>
                    <a:bodyPr/>
                    <a:lstStyle/>
                    <a:p>
                      <a:pPr algn="r" fontAlgn="b"/>
                      <a:r>
                        <a:rPr lang="en-US" sz="1100" u="none" strike="noStrike">
                          <a:effectLst/>
                        </a:rPr>
                        <a:t>24-May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9.04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95.93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949320599"/>
                  </a:ext>
                </a:extLst>
              </a:tr>
              <a:tr h="190500">
                <a:tc>
                  <a:txBody>
                    <a:bodyPr/>
                    <a:lstStyle/>
                    <a:p>
                      <a:pPr algn="r" fontAlgn="b"/>
                      <a:r>
                        <a:rPr lang="en-US" sz="1100" u="none" strike="noStrike">
                          <a:effectLst/>
                        </a:rPr>
                        <a:t>25-May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9.09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96.51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4022824285"/>
                  </a:ext>
                </a:extLst>
              </a:tr>
            </a:tbl>
          </a:graphicData>
        </a:graphic>
      </p:graphicFrame>
    </p:spTree>
    <p:extLst>
      <p:ext uri="{BB962C8B-B14F-4D97-AF65-F5344CB8AC3E}">
        <p14:creationId xmlns:p14="http://schemas.microsoft.com/office/powerpoint/2010/main" val="15322681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Biloba Brewing Co, WI (14P, 70-77F)</a:t>
            </a:r>
          </a:p>
        </p:txBody>
      </p:sp>
      <p:sp>
        <p:nvSpPr>
          <p:cNvPr id="5" name="Text Placeholder 4"/>
          <p:cNvSpPr>
            <a:spLocks noGrp="1"/>
          </p:cNvSpPr>
          <p:nvPr>
            <p:ph type="body" sz="quarter" idx="12"/>
          </p:nvPr>
        </p:nvSpPr>
        <p:spPr/>
        <p:txBody>
          <a:bodyPr>
            <a:noAutofit/>
          </a:bodyPr>
          <a:lstStyle/>
          <a:p>
            <a:r>
              <a:rPr lang="en-US" sz="1600" dirty="0"/>
              <a:t>Craft </a:t>
            </a:r>
            <a:endParaRPr lang="en-US" sz="1600" dirty="0" smtClean="0"/>
          </a:p>
          <a:p>
            <a:r>
              <a:rPr lang="en-US" sz="1600" dirty="0" smtClean="0"/>
              <a:t>Brewery</a:t>
            </a:r>
            <a:endParaRPr lang="en-US" sz="1600" dirty="0"/>
          </a:p>
        </p:txBody>
      </p:sp>
      <p:graphicFrame>
        <p:nvGraphicFramePr>
          <p:cNvPr id="7" name="Chart 6">
            <a:extLst>
              <a:ext uri="{FF2B5EF4-FFF2-40B4-BE49-F238E27FC236}">
                <a16:creationId xmlns="" xmlns:a16="http://schemas.microsoft.com/office/drawing/2014/main" id="{1665EA66-0090-4DBE-8ADB-256F517AC92E}"/>
              </a:ext>
            </a:extLst>
          </p:cNvPr>
          <p:cNvGraphicFramePr>
            <a:graphicFrameLocks/>
          </p:cNvGraphicFramePr>
          <p:nvPr>
            <p:extLst>
              <p:ext uri="{D42A27DB-BD31-4B8C-83A1-F6EECF244321}">
                <p14:modId xmlns:p14="http://schemas.microsoft.com/office/powerpoint/2010/main" val="2046474480"/>
              </p:ext>
            </p:extLst>
          </p:nvPr>
        </p:nvGraphicFramePr>
        <p:xfrm>
          <a:off x="3123819" y="1434548"/>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val="931121333"/>
              </p:ext>
            </p:extLst>
          </p:nvPr>
        </p:nvGraphicFramePr>
        <p:xfrm>
          <a:off x="3233531" y="4657277"/>
          <a:ext cx="1828800" cy="1524000"/>
        </p:xfrm>
        <a:graphic>
          <a:graphicData uri="http://schemas.openxmlformats.org/drawingml/2006/table">
            <a:tbl>
              <a:tblPr>
                <a:tableStyleId>{5C22544A-7EE6-4342-B048-85BDC9FD1C3A}</a:tableStyleId>
              </a:tblPr>
              <a:tblGrid>
                <a:gridCol w="609600">
                  <a:extLst>
                    <a:ext uri="{9D8B030D-6E8A-4147-A177-3AD203B41FA5}">
                      <a16:colId xmlns="" xmlns:a16="http://schemas.microsoft.com/office/drawing/2014/main" val="3703386686"/>
                    </a:ext>
                  </a:extLst>
                </a:gridCol>
                <a:gridCol w="609600">
                  <a:extLst>
                    <a:ext uri="{9D8B030D-6E8A-4147-A177-3AD203B41FA5}">
                      <a16:colId xmlns="" xmlns:a16="http://schemas.microsoft.com/office/drawing/2014/main" val="3954322623"/>
                    </a:ext>
                  </a:extLst>
                </a:gridCol>
                <a:gridCol w="609600">
                  <a:extLst>
                    <a:ext uri="{9D8B030D-6E8A-4147-A177-3AD203B41FA5}">
                      <a16:colId xmlns="" xmlns:a16="http://schemas.microsoft.com/office/drawing/2014/main" val="3801065865"/>
                    </a:ext>
                  </a:extLst>
                </a:gridCol>
              </a:tblGrid>
              <a:tr h="190500">
                <a:tc>
                  <a:txBody>
                    <a:bodyPr/>
                    <a:lstStyle/>
                    <a:p>
                      <a:pPr algn="l" fontAlgn="b"/>
                      <a:r>
                        <a:rPr lang="en-US" sz="1100" u="none" strike="noStrike">
                          <a:effectLst/>
                        </a:rPr>
                        <a:t>Hour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Temp</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Plato</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559046230"/>
                  </a:ext>
                </a:extLst>
              </a:tr>
              <a:tr h="190500">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334516614"/>
                  </a:ext>
                </a:extLst>
              </a:tr>
              <a:tr h="190500">
                <a:tc>
                  <a:txBody>
                    <a:bodyPr/>
                    <a:lstStyle/>
                    <a:p>
                      <a:pPr algn="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877877914"/>
                  </a:ext>
                </a:extLst>
              </a:tr>
              <a:tr h="190500">
                <a:tc>
                  <a:txBody>
                    <a:bodyPr/>
                    <a:lstStyle/>
                    <a:p>
                      <a:pPr algn="r" fontAlgn="b"/>
                      <a:r>
                        <a:rPr lang="en-US" sz="1100" u="none" strike="noStrike">
                          <a:effectLst/>
                        </a:rPr>
                        <a:t>24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73.5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279822822"/>
                  </a:ext>
                </a:extLst>
              </a:tr>
              <a:tr h="190500">
                <a:tc>
                  <a:txBody>
                    <a:bodyPr/>
                    <a:lstStyle/>
                    <a:p>
                      <a:pPr algn="r" fontAlgn="b"/>
                      <a:r>
                        <a:rPr lang="en-US" sz="1100" u="none" strike="noStrike">
                          <a:effectLst/>
                        </a:rPr>
                        <a:t>36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76.5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793034161"/>
                  </a:ext>
                </a:extLst>
              </a:tr>
              <a:tr h="190500">
                <a:tc>
                  <a:txBody>
                    <a:bodyPr/>
                    <a:lstStyle/>
                    <a:p>
                      <a:pPr algn="r" fontAlgn="b"/>
                      <a:r>
                        <a:rPr lang="en-US" sz="1100" u="none" strike="noStrike">
                          <a:effectLst/>
                        </a:rPr>
                        <a:t>48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76.3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577846491"/>
                  </a:ext>
                </a:extLst>
              </a:tr>
              <a:tr h="190500">
                <a:tc>
                  <a:txBody>
                    <a:bodyPr/>
                    <a:lstStyle/>
                    <a:p>
                      <a:pPr algn="r" fontAlgn="b"/>
                      <a:r>
                        <a:rPr lang="en-US" sz="1100" u="none" strike="noStrike">
                          <a:effectLst/>
                        </a:rPr>
                        <a:t>72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780351675"/>
                  </a:ext>
                </a:extLst>
              </a:tr>
              <a:tr h="190500">
                <a:tc>
                  <a:txBody>
                    <a:bodyPr/>
                    <a:lstStyle/>
                    <a:p>
                      <a:pPr algn="r" fontAlgn="b"/>
                      <a:r>
                        <a:rPr lang="en-US" sz="1100" u="none" strike="noStrike">
                          <a:effectLst/>
                        </a:rPr>
                        <a:t>120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67.2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427942923"/>
                  </a:ext>
                </a:extLst>
              </a:tr>
            </a:tbl>
          </a:graphicData>
        </a:graphic>
      </p:graphicFrame>
    </p:spTree>
    <p:extLst>
      <p:ext uri="{BB962C8B-B14F-4D97-AF65-F5344CB8AC3E}">
        <p14:creationId xmlns:p14="http://schemas.microsoft.com/office/powerpoint/2010/main" val="168047730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Fermentis_theme_28-02-2017-72dpi">
  <a:themeElements>
    <a:clrScheme name="Personnalisée 1">
      <a:dk1>
        <a:srgbClr val="494948"/>
      </a:dk1>
      <a:lt1>
        <a:srgbClr val="FFFFFF"/>
      </a:lt1>
      <a:dk2>
        <a:srgbClr val="C6C6C6"/>
      </a:dk2>
      <a:lt2>
        <a:srgbClr val="E3E3E3"/>
      </a:lt2>
      <a:accent1>
        <a:srgbClr val="A84262"/>
      </a:accent1>
      <a:accent2>
        <a:srgbClr val="711D35"/>
      </a:accent2>
      <a:accent3>
        <a:srgbClr val="B55654"/>
      </a:accent3>
      <a:accent4>
        <a:srgbClr val="EDA44B"/>
      </a:accent4>
      <a:accent5>
        <a:srgbClr val="DA7907"/>
      </a:accent5>
      <a:accent6>
        <a:srgbClr val="AD9C5C"/>
      </a:accent6>
      <a:hlink>
        <a:srgbClr val="846598"/>
      </a:hlink>
      <a:folHlink>
        <a:srgbClr val="5E428A"/>
      </a:folHlink>
    </a:clrScheme>
    <a:fontScheme name="Bureau">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t">
        <a:spAutoFit/>
      </a:bodyPr>
      <a:lstStyle>
        <a:defPPr>
          <a:defRPr sz="2800" b="0" i="0" spc="200" baseline="0" dirty="0" smtClean="0">
            <a:solidFill>
              <a:schemeClr val="bg1"/>
            </a:solidFill>
            <a:latin typeface="PF Handbook Pro Light" charset="0"/>
            <a:ea typeface="PF Handbook Pro Light" charset="0"/>
            <a:cs typeface="PF Handbook Pro Light" charset="0"/>
          </a:defRPr>
        </a:defPPr>
      </a:lstStyle>
    </a:txDef>
  </a:objectDefaults>
  <a:extraClrSchemeLst/>
  <a:extLst>
    <a:ext uri="{05A4C25C-085E-4340-85A3-A5531E510DB2}">
      <thm15:themeFamily xmlns="" xmlns:thm15="http://schemas.microsoft.com/office/thememl/2012/main" name="Fermentis_theme_28-02-2017-72dpi" id="{045A14A7-D2DB-AB49-A700-1337F7E32200}" vid="{6E01321D-1EF5-0040-80F1-640C122AD4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CorporatePPT_Model</Template>
  <TotalTime>4253</TotalTime>
  <Words>214</Words>
  <Application>Microsoft Macintosh PowerPoint</Application>
  <PresentationFormat>On-screen Show (4:3)</PresentationFormat>
  <Paragraphs>146</Paragraphs>
  <Slides>5</Slides>
  <Notes>1</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Fermentis_theme_28-02-2017-72dpi</vt:lpstr>
      <vt:lpstr>BE-134 Fermentations</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BE-134 Fermentations</dc:title>
  <dc:subject/>
  <dc:creator>Kevin G. Lane - FERMENTIS</dc:creator>
  <cp:keywords/>
  <dc:description/>
  <cp:lastModifiedBy>Michael Dawson</cp:lastModifiedBy>
  <cp:revision>6</cp:revision>
  <dcterms:created xsi:type="dcterms:W3CDTF">2017-07-24T15:18:16Z</dcterms:created>
  <dcterms:modified xsi:type="dcterms:W3CDTF">2017-07-27T16:44:52Z</dcterms:modified>
  <cp:category/>
</cp:coreProperties>
</file>